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16" r:id="rId2"/>
    <p:sldMasterId id="2147483717" r:id="rId3"/>
    <p:sldMasterId id="2147483718" r:id="rId4"/>
  </p:sldMasterIdLst>
  <p:notesMasterIdLst>
    <p:notesMasterId r:id="rId43"/>
  </p:notesMasterIdLst>
  <p:sldIdLst>
    <p:sldId id="256" r:id="rId5"/>
    <p:sldId id="257" r:id="rId6"/>
    <p:sldId id="258" r:id="rId7"/>
    <p:sldId id="259" r:id="rId8"/>
    <p:sldId id="260" r:id="rId9"/>
    <p:sldId id="261" r:id="rId10"/>
    <p:sldId id="262" r:id="rId11"/>
    <p:sldId id="263" r:id="rId12"/>
    <p:sldId id="293" r:id="rId13"/>
    <p:sldId id="294"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2" r:id="rId42"/>
  </p:sldIdLst>
  <p:sldSz cx="9144000" cy="5148263"/>
  <p:notesSz cx="6858000" cy="9144000"/>
  <p:embeddedFontLst>
    <p:embeddedFont>
      <p:font typeface="Calibri" panose="020F0502020204030204"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Lato" panose="020B0604020202020204" charset="0"/>
      <p:regular r:id="rId52"/>
      <p:bold r:id="rId53"/>
      <p:italic r:id="rId54"/>
      <p:boldItalic r:id="rId55"/>
    </p:embeddedFont>
    <p:embeddedFont>
      <p:font typeface="Nunito" panose="020B0604020202020204" charset="0"/>
      <p:regular r:id="rId56"/>
      <p:bold r:id="rId57"/>
      <p:italic r:id="rId58"/>
      <p:boldItalic r:id="rId59"/>
    </p:embeddedFont>
    <p:embeddedFont>
      <p:font typeface="Trebuchet MS" panose="020B0603020202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6">
          <p15:clr>
            <a:srgbClr val="A4A3A4"/>
          </p15:clr>
        </p15:guide>
        <p15:guide id="2" pos="288">
          <p15:clr>
            <a:srgbClr val="A4A3A4"/>
          </p15:clr>
        </p15:guide>
        <p15:guide id="3" pos="5472">
          <p15:clr>
            <a:srgbClr val="A4A3A4"/>
          </p15:clr>
        </p15:guide>
        <p15:guide id="4" orient="horz" pos="518">
          <p15:clr>
            <a:srgbClr val="A4A3A4"/>
          </p15:clr>
        </p15:guide>
        <p15:guide id="5" pos="2544">
          <p15:clr>
            <a:srgbClr val="A4A3A4"/>
          </p15:clr>
        </p15:guide>
        <p15:guide id="6" orient="horz" pos="6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D29D98-15CA-450D-B191-4E1022A73016}">
  <a:tblStyle styleId="{95D29D98-15CA-450D-B191-4E1022A7301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0F9"/>
          </a:solidFill>
        </a:fill>
      </a:tcStyle>
    </a:wholeTbl>
    <a:band1H>
      <a:tcTxStyle/>
      <a:tcStyle>
        <a:tcBdr/>
        <a:fill>
          <a:solidFill>
            <a:srgbClr val="CAE0F2"/>
          </a:solidFill>
        </a:fill>
      </a:tcStyle>
    </a:band1H>
    <a:band2H>
      <a:tcTxStyle/>
      <a:tcStyle>
        <a:tcBdr/>
      </a:tcStyle>
    </a:band2H>
    <a:band1V>
      <a:tcTxStyle/>
      <a:tcStyle>
        <a:tcBdr/>
        <a:fill>
          <a:solidFill>
            <a:srgbClr val="CAE0F2"/>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32"/>
  </p:normalViewPr>
  <p:slideViewPr>
    <p:cSldViewPr snapToGrid="0">
      <p:cViewPr varScale="1">
        <p:scale>
          <a:sx n="142" d="100"/>
          <a:sy n="142" d="100"/>
        </p:scale>
        <p:origin x="480" y="132"/>
      </p:cViewPr>
      <p:guideLst>
        <p:guide orient="horz" pos="326"/>
        <p:guide pos="288"/>
        <p:guide pos="5472"/>
        <p:guide orient="horz" pos="518"/>
        <p:guide pos="2544"/>
        <p:guide orient="horz" pos="61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f8a5346df9_0_31: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f8a5346df9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1" name="Google Shape;701;gf8a5346df9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f8a5346df9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rPr>
              <a:t>I would love the opportunity to talk to you about this expansion/ and our other programming./</a:t>
            </a:r>
            <a:endParaRPr/>
          </a:p>
        </p:txBody>
      </p:sp>
      <p:sp>
        <p:nvSpPr>
          <p:cNvPr id="708" name="Google Shape;708;gf8a5346df9_0_138:notes"/>
          <p:cNvSpPr>
            <a:spLocks noGrp="1" noRot="1" noChangeAspect="1"/>
          </p:cNvSpPr>
          <p:nvPr>
            <p:ph type="sldImg" idx="2"/>
          </p:nvPr>
        </p:nvSpPr>
        <p:spPr>
          <a:xfrm>
            <a:off x="1145334" y="685800"/>
            <a:ext cx="456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f8a5346df9_0_22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f8a5346df9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f8a5346df9_0_2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f8a5346df9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f8a5346df9_0_25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f8a5346df9_0_2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f8a5346df9_0_26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f8a5346df9_0_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f8a5346df9_0_27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f8a5346df9_0_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f8a5346df9_0_28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f8a5346df9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f8a5346df9_0_29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f8a5346df9_0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f8a5346df9_0_3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f8a5346df9_0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f8a5346df9_0_24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f8a5346df9_0_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f8b90bbdaa_0_2: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f8b90bbdaa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gf8b90bbdaa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f8b90bbdaa_0_44: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f8b90bbdaa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gf8b90bbdaa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f8b90bbdaa_0_52: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f8b90bbdaa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gf8b90bbdaa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f8b90bbdaa_0_6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f8b90bbdaa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f8b90bbdaa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f8b90bbdaa_0_6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f8b90bbdaa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gf8b90bbdaa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f8b90bbdaa_0_7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f8b90bbdaa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gf8b90bbdaa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f8b90bbdaa_0_84: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f8b90bbdaa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gf8b90bbdaa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f8b90bbdaa_0_92: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f8b90bbdaa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gf8b90bbdaa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f8b90bbdaa_0_10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f8b90bbdaa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gf8b90bbdaa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5" name="Google Shape;5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f8b90bbdaa_0_10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f8b90bbdaa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gf8b90bbdaa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f8b90bbdaa_0_116: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f8b90bbda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gf8b90bbdaa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f8b90bbdaa_0_12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f8b90bbdaa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gf8b90bbdaa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f8b90bbdaa_0_13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f8b90bbdaa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gf8b90bbdaa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f8a5346df9_0_2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f8a5346df9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f8a5346df9_0_4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latin typeface="Nunito"/>
                <a:ea typeface="Nunito"/>
                <a:cs typeface="Nunito"/>
                <a:sym typeface="Nunito"/>
              </a:rPr>
              <a:t> Yet/ according to the CFIB, less than 8 percent have a formal succession plan. </a:t>
            </a:r>
            <a:endParaRPr sz="1000">
              <a:solidFill>
                <a:schemeClr val="dk1"/>
              </a:solidFill>
              <a:latin typeface="Nunito"/>
              <a:ea typeface="Nunito"/>
              <a:cs typeface="Nunito"/>
              <a:sym typeface="Nunito"/>
            </a:endParaRPr>
          </a:p>
          <a:p>
            <a:pPr marL="0" lvl="0" indent="0" algn="l" rtl="0">
              <a:spcBef>
                <a:spcPts val="0"/>
              </a:spcBef>
              <a:spcAft>
                <a:spcPts val="0"/>
              </a:spcAft>
              <a:buNone/>
            </a:pPr>
            <a:endParaRPr/>
          </a:p>
        </p:txBody>
      </p:sp>
      <p:sp>
        <p:nvSpPr>
          <p:cNvPr id="912" name="Google Shape;912;gf8a5346df9_0_412:notes"/>
          <p:cNvSpPr>
            <a:spLocks noGrp="1" noRot="1" noChangeAspect="1"/>
          </p:cNvSpPr>
          <p:nvPr>
            <p:ph type="sldImg" idx="2"/>
          </p:nvPr>
        </p:nvSpPr>
        <p:spPr>
          <a:xfrm>
            <a:off x="1145334" y="685800"/>
            <a:ext cx="4568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Calibri"/>
              <a:buNone/>
            </a:pPr>
            <a:endParaRPr/>
          </a:p>
        </p:txBody>
      </p:sp>
      <p:sp>
        <p:nvSpPr>
          <p:cNvPr id="582" name="Google Shape;58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14300" algn="l" rtl="0">
              <a:spcBef>
                <a:spcPts val="0"/>
              </a:spcBef>
              <a:spcAft>
                <a:spcPts val="0"/>
              </a:spcAft>
              <a:buClr>
                <a:schemeClr val="dk1"/>
              </a:buClr>
              <a:buSzPts val="900"/>
              <a:buFont typeface="Arial"/>
              <a:buNone/>
            </a:pPr>
            <a:endParaRPr b="1">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f8a5346df9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f8a5346df9_0_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_Slide">
  <p:cSld name="Cover_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t="22354" r="22354"/>
          <a:stretch/>
        </p:blipFill>
        <p:spPr>
          <a:xfrm>
            <a:off x="-1" y="0"/>
            <a:ext cx="9144002" cy="5148263"/>
          </a:xfrm>
          <a:prstGeom prst="rect">
            <a:avLst/>
          </a:prstGeom>
          <a:noFill/>
          <a:ln>
            <a:noFill/>
          </a:ln>
        </p:spPr>
      </p:pic>
      <p:sp>
        <p:nvSpPr>
          <p:cNvPr id="17" name="Google Shape;17;p2"/>
          <p:cNvSpPr/>
          <p:nvPr/>
        </p:nvSpPr>
        <p:spPr>
          <a:xfrm>
            <a:off x="0" y="0"/>
            <a:ext cx="3657600" cy="5148263"/>
          </a:xfrm>
          <a:prstGeom prst="rect">
            <a:avLst/>
          </a:prstGeom>
          <a:solidFill>
            <a:srgbClr val="222A35">
              <a:alpha val="8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349070" y="3290867"/>
            <a:ext cx="2923368" cy="12618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Calibri"/>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349070" y="4480011"/>
            <a:ext cx="2923368" cy="293771"/>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81A8BD"/>
              </a:buClr>
              <a:buSzPts val="1350"/>
              <a:buNone/>
              <a:defRPr sz="1350">
                <a:solidFill>
                  <a:srgbClr val="81A8BD"/>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0" name="Google Shape;20;p2"/>
          <p:cNvPicPr preferRelativeResize="0"/>
          <p:nvPr/>
        </p:nvPicPr>
        <p:blipFill rotWithShape="1">
          <a:blip r:embed="rId3">
            <a:alphaModFix/>
          </a:blip>
          <a:srcRect/>
          <a:stretch/>
        </p:blipFill>
        <p:spPr>
          <a:xfrm>
            <a:off x="349070" y="486960"/>
            <a:ext cx="1736352" cy="2172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628650" y="1370486"/>
            <a:ext cx="38862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11"/>
          <p:cNvSpPr txBox="1">
            <a:spLocks noGrp="1"/>
          </p:cNvSpPr>
          <p:nvPr>
            <p:ph type="body" idx="2"/>
          </p:nvPr>
        </p:nvSpPr>
        <p:spPr>
          <a:xfrm>
            <a:off x="4629150" y="1370486"/>
            <a:ext cx="38862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11"/>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629841"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a:off x="629842" y="1262040"/>
            <a:ext cx="3868340" cy="61850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0" name="Google Shape;80;p12"/>
          <p:cNvSpPr txBox="1">
            <a:spLocks noGrp="1"/>
          </p:cNvSpPr>
          <p:nvPr>
            <p:ph type="body" idx="2"/>
          </p:nvPr>
        </p:nvSpPr>
        <p:spPr>
          <a:xfrm>
            <a:off x="629842" y="1880546"/>
            <a:ext cx="3868340" cy="2766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body" idx="3"/>
          </p:nvPr>
        </p:nvSpPr>
        <p:spPr>
          <a:xfrm>
            <a:off x="4629150" y="1262040"/>
            <a:ext cx="3887391" cy="61850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2" name="Google Shape;82;p12"/>
          <p:cNvSpPr txBox="1">
            <a:spLocks noGrp="1"/>
          </p:cNvSpPr>
          <p:nvPr>
            <p:ph type="body" idx="4"/>
          </p:nvPr>
        </p:nvSpPr>
        <p:spPr>
          <a:xfrm>
            <a:off x="4629150" y="1880546"/>
            <a:ext cx="3887391" cy="2766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12"/>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629841" y="343218"/>
            <a:ext cx="2949178" cy="1201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4"/>
          <p:cNvSpPr txBox="1">
            <a:spLocks noGrp="1"/>
          </p:cNvSpPr>
          <p:nvPr>
            <p:ph type="body" idx="1"/>
          </p:nvPr>
        </p:nvSpPr>
        <p:spPr>
          <a:xfrm>
            <a:off x="3887391" y="741255"/>
            <a:ext cx="4629150" cy="365860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94" name="Google Shape;94;p14"/>
          <p:cNvSpPr txBox="1">
            <a:spLocks noGrp="1"/>
          </p:cNvSpPr>
          <p:nvPr>
            <p:ph type="body" idx="2"/>
          </p:nvPr>
        </p:nvSpPr>
        <p:spPr>
          <a:xfrm>
            <a:off x="629841" y="1544479"/>
            <a:ext cx="2949178" cy="286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5" name="Google Shape;95;p14"/>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629841" y="343218"/>
            <a:ext cx="2949178" cy="1201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5"/>
          <p:cNvSpPr>
            <a:spLocks noGrp="1"/>
          </p:cNvSpPr>
          <p:nvPr>
            <p:ph type="pic" idx="2"/>
          </p:nvPr>
        </p:nvSpPr>
        <p:spPr>
          <a:xfrm>
            <a:off x="3887391" y="741255"/>
            <a:ext cx="4629150" cy="3658604"/>
          </a:xfrm>
          <a:prstGeom prst="rect">
            <a:avLst/>
          </a:prstGeom>
          <a:noFill/>
          <a:ln>
            <a:noFill/>
          </a:ln>
        </p:spPr>
      </p:sp>
      <p:sp>
        <p:nvSpPr>
          <p:cNvPr id="101" name="Google Shape;101;p15"/>
          <p:cNvSpPr txBox="1">
            <a:spLocks noGrp="1"/>
          </p:cNvSpPr>
          <p:nvPr>
            <p:ph type="body" idx="1"/>
          </p:nvPr>
        </p:nvSpPr>
        <p:spPr>
          <a:xfrm>
            <a:off x="629841" y="1544479"/>
            <a:ext cx="2949178" cy="286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2" name="Google Shape;102;p15"/>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5"/>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5"/>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6"/>
          <p:cNvSpPr txBox="1">
            <a:spLocks noGrp="1"/>
          </p:cNvSpPr>
          <p:nvPr>
            <p:ph type="body" idx="1"/>
          </p:nvPr>
        </p:nvSpPr>
        <p:spPr>
          <a:xfrm rot="5400000">
            <a:off x="2938737" y="-939601"/>
            <a:ext cx="3266526"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16"/>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6"/>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rot="5400000">
            <a:off x="5348055" y="1469717"/>
            <a:ext cx="4362915"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7"/>
          <p:cNvSpPr txBox="1">
            <a:spLocks noGrp="1"/>
          </p:cNvSpPr>
          <p:nvPr>
            <p:ph type="body" idx="1"/>
          </p:nvPr>
        </p:nvSpPr>
        <p:spPr>
          <a:xfrm rot="5400000">
            <a:off x="1347555" y="-444808"/>
            <a:ext cx="4362915"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17"/>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7"/>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17"/>
        <p:cNvGrpSpPr/>
        <p:nvPr/>
      </p:nvGrpSpPr>
      <p:grpSpPr>
        <a:xfrm>
          <a:off x="0" y="0"/>
          <a:ext cx="0" cy="0"/>
          <a:chOff x="0" y="0"/>
          <a:chExt cx="0" cy="0"/>
        </a:xfrm>
      </p:grpSpPr>
      <p:pic>
        <p:nvPicPr>
          <p:cNvPr id="118" name="Google Shape;118;p18"/>
          <p:cNvPicPr preferRelativeResize="0"/>
          <p:nvPr/>
        </p:nvPicPr>
        <p:blipFill rotWithShape="1">
          <a:blip r:embed="rId2">
            <a:alphaModFix amt="50000"/>
          </a:blip>
          <a:srcRect/>
          <a:stretch/>
        </p:blipFill>
        <p:spPr>
          <a:xfrm>
            <a:off x="0" y="-1"/>
            <a:ext cx="9144000" cy="5148263"/>
          </a:xfrm>
          <a:prstGeom prst="rect">
            <a:avLst/>
          </a:prstGeom>
          <a:noFill/>
          <a:ln>
            <a:noFill/>
          </a:ln>
        </p:spPr>
      </p:pic>
      <p:sp>
        <p:nvSpPr>
          <p:cNvPr id="119" name="Google Shape;119;p18"/>
          <p:cNvSpPr txBox="1">
            <a:spLocks noGrp="1"/>
          </p:cNvSpPr>
          <p:nvPr>
            <p:ph type="subTitle" idx="1"/>
          </p:nvPr>
        </p:nvSpPr>
        <p:spPr>
          <a:xfrm>
            <a:off x="1" y="192475"/>
            <a:ext cx="9144000" cy="581825"/>
          </a:xfrm>
          <a:prstGeom prst="rect">
            <a:avLst/>
          </a:prstGeom>
          <a:noFill/>
          <a:ln>
            <a:noFill/>
          </a:ln>
        </p:spPr>
        <p:txBody>
          <a:bodyPr spcFirstLastPara="1" wrap="square" lIns="91425" tIns="45700" rIns="91425" bIns="45700" anchor="t" anchorCtr="0">
            <a:noAutofit/>
          </a:bodyPr>
          <a:lstStyle>
            <a:lvl1pPr lvl="0" algn="ctr">
              <a:lnSpc>
                <a:spcPct val="107692"/>
              </a:lnSpc>
              <a:spcBef>
                <a:spcPts val="0"/>
              </a:spcBef>
              <a:spcAft>
                <a:spcPts val="0"/>
              </a:spcAft>
              <a:buClr>
                <a:srgbClr val="253746"/>
              </a:buClr>
              <a:buSzPts val="2600"/>
              <a:buNone/>
              <a:defRPr sz="2600" b="0" i="0">
                <a:solidFill>
                  <a:srgbClr val="253746"/>
                </a:solidFill>
                <a:latin typeface="Arial"/>
                <a:ea typeface="Arial"/>
                <a:cs typeface="Arial"/>
                <a:sym typeface="Arial"/>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120" name="Google Shape;120;p18"/>
          <p:cNvSpPr/>
          <p:nvPr/>
        </p:nvSpPr>
        <p:spPr>
          <a:xfrm>
            <a:off x="6304028" y="4406521"/>
            <a:ext cx="2839973" cy="741743"/>
          </a:xfrm>
          <a:custGeom>
            <a:avLst/>
            <a:gdLst/>
            <a:ahLst/>
            <a:cxnLst/>
            <a:rect l="l" t="t" r="r" b="b"/>
            <a:pathLst>
              <a:path w="4664054" h="1920854" extrusionOk="0">
                <a:moveTo>
                  <a:pt x="4664054" y="0"/>
                </a:moveTo>
                <a:lnTo>
                  <a:pt x="4664054" y="1920854"/>
                </a:lnTo>
                <a:lnTo>
                  <a:pt x="0" y="1920854"/>
                </a:lnTo>
                <a:lnTo>
                  <a:pt x="4664054" y="0"/>
                </a:lnTo>
                <a:close/>
              </a:path>
            </a:pathLst>
          </a:custGeom>
          <a:solidFill>
            <a:srgbClr val="2537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8"/>
          <p:cNvSpPr txBox="1"/>
          <p:nvPr/>
        </p:nvSpPr>
        <p:spPr>
          <a:xfrm>
            <a:off x="8813800" y="4888512"/>
            <a:ext cx="203563" cy="123111"/>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b="1">
                <a:solidFill>
                  <a:schemeClr val="lt1"/>
                </a:solidFill>
                <a:latin typeface="Arial"/>
                <a:ea typeface="Arial"/>
                <a:cs typeface="Arial"/>
                <a:sym typeface="Arial"/>
              </a:rPr>
              <a:t>‹#›</a:t>
            </a:fld>
            <a:endParaRPr sz="800" b="1">
              <a:solidFill>
                <a:schemeClr val="lt1"/>
              </a:solidFill>
              <a:latin typeface="Arial"/>
              <a:ea typeface="Arial"/>
              <a:cs typeface="Arial"/>
              <a:sym typeface="Arial"/>
            </a:endParaRPr>
          </a:p>
        </p:txBody>
      </p:sp>
      <p:sp>
        <p:nvSpPr>
          <p:cNvPr id="122" name="Google Shape;122;p18"/>
          <p:cNvSpPr/>
          <p:nvPr/>
        </p:nvSpPr>
        <p:spPr>
          <a:xfrm rot="5400000" flipH="1">
            <a:off x="8731268" y="4902964"/>
            <a:ext cx="80104" cy="8631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 name="Google Shape;123;p18"/>
          <p:cNvPicPr preferRelativeResize="0"/>
          <p:nvPr/>
        </p:nvPicPr>
        <p:blipFill rotWithShape="1">
          <a:blip r:embed="rId3">
            <a:alphaModFix/>
          </a:blip>
          <a:srcRect/>
          <a:stretch/>
        </p:blipFill>
        <p:spPr>
          <a:xfrm>
            <a:off x="7735452" y="4891117"/>
            <a:ext cx="899518" cy="110011"/>
          </a:xfrm>
          <a:prstGeom prst="rect">
            <a:avLst/>
          </a:prstGeom>
          <a:noFill/>
          <a:ln>
            <a:noFill/>
          </a:ln>
        </p:spPr>
      </p:pic>
      <p:sp>
        <p:nvSpPr>
          <p:cNvPr id="124" name="Google Shape;124;p18"/>
          <p:cNvSpPr txBox="1">
            <a:spLocks noGrp="1"/>
          </p:cNvSpPr>
          <p:nvPr>
            <p:ph type="body" idx="2"/>
          </p:nvPr>
        </p:nvSpPr>
        <p:spPr>
          <a:xfrm>
            <a:off x="358776" y="1185004"/>
            <a:ext cx="8455025" cy="3577140"/>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chemeClr val="dk1"/>
              </a:buClr>
              <a:buSzPts val="1400"/>
              <a:buFont typeface="Calibri"/>
              <a:buChar char="•"/>
              <a:defRPr sz="1400"/>
            </a:lvl1pPr>
            <a:lvl2pPr marL="914400" lvl="1" indent="-317500" algn="l">
              <a:lnSpc>
                <a:spcPct val="90000"/>
              </a:lnSpc>
              <a:spcBef>
                <a:spcPts val="375"/>
              </a:spcBef>
              <a:spcAft>
                <a:spcPts val="0"/>
              </a:spcAft>
              <a:buClr>
                <a:schemeClr val="dk1"/>
              </a:buClr>
              <a:buSzPts val="1400"/>
              <a:buFont typeface="Calibri"/>
              <a:buChar char="•"/>
              <a:defRPr sz="1400"/>
            </a:lvl2pPr>
            <a:lvl3pPr marL="1371600" lvl="2" indent="-317500" algn="l">
              <a:lnSpc>
                <a:spcPct val="90000"/>
              </a:lnSpc>
              <a:spcBef>
                <a:spcPts val="375"/>
              </a:spcBef>
              <a:spcAft>
                <a:spcPts val="0"/>
              </a:spcAft>
              <a:buClr>
                <a:schemeClr val="dk1"/>
              </a:buClr>
              <a:buSzPts val="1400"/>
              <a:buFont typeface="Calibri"/>
              <a:buChar char="•"/>
              <a:defRPr sz="1400"/>
            </a:lvl3pPr>
            <a:lvl4pPr marL="1828800" lvl="3" indent="-317500" algn="l">
              <a:lnSpc>
                <a:spcPct val="90000"/>
              </a:lnSpc>
              <a:spcBef>
                <a:spcPts val="375"/>
              </a:spcBef>
              <a:spcAft>
                <a:spcPts val="0"/>
              </a:spcAft>
              <a:buClr>
                <a:schemeClr val="dk1"/>
              </a:buClr>
              <a:buSzPts val="1400"/>
              <a:buFont typeface="Calibri"/>
              <a:buChar char="•"/>
              <a:defRPr sz="1400"/>
            </a:lvl4pPr>
            <a:lvl5pPr marL="2286000" lvl="4" indent="-317500" algn="l">
              <a:lnSpc>
                <a:spcPct val="90000"/>
              </a:lnSpc>
              <a:spcBef>
                <a:spcPts val="375"/>
              </a:spcBef>
              <a:spcAft>
                <a:spcPts val="0"/>
              </a:spcAft>
              <a:buClr>
                <a:schemeClr val="dk1"/>
              </a:buClr>
              <a:buSzPts val="1400"/>
              <a:buFont typeface="Calibri"/>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Airport Cover">
  <p:cSld name="Airport Cover">
    <p:spTree>
      <p:nvGrpSpPr>
        <p:cNvPr id="1" name="Shape 125"/>
        <p:cNvGrpSpPr/>
        <p:nvPr/>
      </p:nvGrpSpPr>
      <p:grpSpPr>
        <a:xfrm>
          <a:off x="0" y="0"/>
          <a:ext cx="0" cy="0"/>
          <a:chOff x="0" y="0"/>
          <a:chExt cx="0" cy="0"/>
        </a:xfrm>
      </p:grpSpPr>
      <p:pic>
        <p:nvPicPr>
          <p:cNvPr id="126" name="Google Shape;126;p19"/>
          <p:cNvPicPr preferRelativeResize="0"/>
          <p:nvPr/>
        </p:nvPicPr>
        <p:blipFill rotWithShape="1">
          <a:blip r:embed="rId2">
            <a:alphaModFix/>
          </a:blip>
          <a:srcRect/>
          <a:stretch/>
        </p:blipFill>
        <p:spPr>
          <a:xfrm>
            <a:off x="-1" y="0"/>
            <a:ext cx="9144002" cy="5148263"/>
          </a:xfrm>
          <a:prstGeom prst="rect">
            <a:avLst/>
          </a:prstGeom>
          <a:noFill/>
          <a:ln>
            <a:noFill/>
          </a:ln>
        </p:spPr>
      </p:pic>
      <p:pic>
        <p:nvPicPr>
          <p:cNvPr id="127" name="Google Shape;127;p19"/>
          <p:cNvPicPr preferRelativeResize="0"/>
          <p:nvPr/>
        </p:nvPicPr>
        <p:blipFill rotWithShape="1">
          <a:blip r:embed="rId3">
            <a:alphaModFix/>
          </a:blip>
          <a:srcRect t="36633"/>
          <a:stretch/>
        </p:blipFill>
        <p:spPr>
          <a:xfrm>
            <a:off x="0" y="1885963"/>
            <a:ext cx="9144000" cy="3262300"/>
          </a:xfrm>
          <a:prstGeom prst="rect">
            <a:avLst/>
          </a:prstGeom>
          <a:noFill/>
          <a:ln>
            <a:noFill/>
          </a:ln>
        </p:spPr>
      </p:pic>
      <p:pic>
        <p:nvPicPr>
          <p:cNvPr id="128" name="Google Shape;128;p19"/>
          <p:cNvPicPr preferRelativeResize="0"/>
          <p:nvPr/>
        </p:nvPicPr>
        <p:blipFill rotWithShape="1">
          <a:blip r:embed="rId4">
            <a:alphaModFix/>
          </a:blip>
          <a:srcRect/>
          <a:stretch/>
        </p:blipFill>
        <p:spPr>
          <a:xfrm>
            <a:off x="7063059" y="4552681"/>
            <a:ext cx="1736352" cy="217245"/>
          </a:xfrm>
          <a:prstGeom prst="rect">
            <a:avLst/>
          </a:prstGeom>
          <a:noFill/>
          <a:ln>
            <a:noFill/>
          </a:ln>
        </p:spPr>
      </p:pic>
      <p:sp>
        <p:nvSpPr>
          <p:cNvPr id="129" name="Google Shape;129;p19"/>
          <p:cNvSpPr txBox="1">
            <a:spLocks noGrp="1"/>
          </p:cNvSpPr>
          <p:nvPr>
            <p:ph type="ctrTitle"/>
          </p:nvPr>
        </p:nvSpPr>
        <p:spPr>
          <a:xfrm>
            <a:off x="349071" y="3290867"/>
            <a:ext cx="2717515" cy="12618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Font typeface="Calibri"/>
              <a:buNone/>
              <a:defRPr sz="1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9"/>
          <p:cNvSpPr txBox="1">
            <a:spLocks noGrp="1"/>
          </p:cNvSpPr>
          <p:nvPr>
            <p:ph type="subTitle" idx="1"/>
          </p:nvPr>
        </p:nvSpPr>
        <p:spPr>
          <a:xfrm>
            <a:off x="349070" y="4480011"/>
            <a:ext cx="2923368" cy="293771"/>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rgbClr val="81A8BD"/>
              </a:buClr>
              <a:buSzPts val="1350"/>
              <a:buNone/>
              <a:defRPr sz="1350">
                <a:solidFill>
                  <a:srgbClr val="81A8BD"/>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
        <p:cNvGrpSpPr/>
        <p:nvPr/>
      </p:nvGrpSpPr>
      <p:grpSpPr>
        <a:xfrm>
          <a:off x="0" y="0"/>
          <a:ext cx="0" cy="0"/>
          <a:chOff x="0" y="0"/>
          <a:chExt cx="0" cy="0"/>
        </a:xfrm>
      </p:grpSpPr>
      <p:sp>
        <p:nvSpPr>
          <p:cNvPr id="142" name="Google Shape;142;p21"/>
          <p:cNvSpPr txBox="1">
            <a:spLocks noGrp="1"/>
          </p:cNvSpPr>
          <p:nvPr>
            <p:ph type="body" idx="1"/>
          </p:nvPr>
        </p:nvSpPr>
        <p:spPr>
          <a:xfrm>
            <a:off x="457200" y="858044"/>
            <a:ext cx="8229600" cy="3947002"/>
          </a:xfrm>
          <a:prstGeom prst="rect">
            <a:avLst/>
          </a:prstGeom>
          <a:noFill/>
          <a:ln>
            <a:noFill/>
          </a:ln>
        </p:spPr>
        <p:txBody>
          <a:bodyPr spcFirstLastPara="1" wrap="square" lIns="91425" tIns="45700" rIns="91425" bIns="45700" anchor="t" anchorCtr="0">
            <a:normAutofit/>
          </a:bodyPr>
          <a:lstStyle>
            <a:lvl1pPr marL="457200" lvl="0" indent="-343027" algn="l">
              <a:spcBef>
                <a:spcPts val="0"/>
              </a:spcBef>
              <a:spcAft>
                <a:spcPts val="0"/>
              </a:spcAft>
              <a:buSzPts val="1802"/>
              <a:buChar char="•"/>
              <a:defRPr>
                <a:solidFill>
                  <a:srgbClr val="3F3F3F"/>
                </a:solidFill>
              </a:defRPr>
            </a:lvl1pPr>
            <a:lvl2pPr marL="914400" lvl="1" indent="-323913" algn="l">
              <a:spcBef>
                <a:spcPts val="375"/>
              </a:spcBef>
              <a:spcAft>
                <a:spcPts val="0"/>
              </a:spcAft>
              <a:buSzPts val="1501"/>
              <a:buChar char="•"/>
              <a:defRPr>
                <a:solidFill>
                  <a:srgbClr val="3F3F3F"/>
                </a:solidFill>
              </a:defRPr>
            </a:lvl2pPr>
            <a:lvl3pPr marL="1371600" lvl="2" indent="-314388" algn="l">
              <a:spcBef>
                <a:spcPts val="375"/>
              </a:spcBef>
              <a:spcAft>
                <a:spcPts val="0"/>
              </a:spcAft>
              <a:buSzPts val="1351"/>
              <a:buChar char="•"/>
              <a:defRPr>
                <a:solidFill>
                  <a:srgbClr val="3F3F3F"/>
                </a:solidFill>
              </a:defRPr>
            </a:lvl3pPr>
            <a:lvl4pPr marL="1828800" lvl="3" indent="-304863" algn="l">
              <a:spcBef>
                <a:spcPts val="375"/>
              </a:spcBef>
              <a:spcAft>
                <a:spcPts val="0"/>
              </a:spcAft>
              <a:buSzPts val="1201"/>
              <a:buChar char="•"/>
              <a:defRPr>
                <a:solidFill>
                  <a:srgbClr val="3F3F3F"/>
                </a:solidFill>
              </a:defRPr>
            </a:lvl4pPr>
            <a:lvl5pPr marL="2286000" lvl="4" indent="-304863" algn="l">
              <a:spcBef>
                <a:spcPts val="375"/>
              </a:spcBef>
              <a:spcAft>
                <a:spcPts val="0"/>
              </a:spcAft>
              <a:buSzPts val="1201"/>
              <a:buChar char="•"/>
              <a:defRPr>
                <a:solidFill>
                  <a:srgbClr val="3F3F3F"/>
                </a:solidFil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21"/>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144" name="Google Shape;144;p21"/>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
        <p:nvSpPr>
          <p:cNvPr id="145" name="Google Shape;145;p21"/>
          <p:cNvSpPr txBox="1">
            <a:spLocks noGrp="1"/>
          </p:cNvSpPr>
          <p:nvPr>
            <p:ph type="title"/>
          </p:nvPr>
        </p:nvSpPr>
        <p:spPr>
          <a:xfrm>
            <a:off x="457200" y="171609"/>
            <a:ext cx="5925690" cy="423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
        <p:nvSpPr>
          <p:cNvPr id="22" name="Google Shape;22;p3"/>
          <p:cNvSpPr/>
          <p:nvPr/>
        </p:nvSpPr>
        <p:spPr>
          <a:xfrm>
            <a:off x="1" y="4759283"/>
            <a:ext cx="9143999" cy="388980"/>
          </a:xfrm>
          <a:prstGeom prst="rect">
            <a:avLst/>
          </a:prstGeom>
          <a:solidFill>
            <a:srgbClr val="2537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3"/>
          <p:cNvSpPr txBox="1"/>
          <p:nvPr/>
        </p:nvSpPr>
        <p:spPr>
          <a:xfrm>
            <a:off x="8814478" y="4892218"/>
            <a:ext cx="202885" cy="123111"/>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b="1" i="0" u="none" strike="noStrike" cap="none">
                <a:solidFill>
                  <a:srgbClr val="009CDC"/>
                </a:solidFill>
                <a:latin typeface="Arial"/>
                <a:ea typeface="Arial"/>
                <a:cs typeface="Arial"/>
                <a:sym typeface="Arial"/>
              </a:rPr>
              <a:t>‹#›</a:t>
            </a:fld>
            <a:endParaRPr sz="800" b="1" i="0" u="none" strike="noStrike" cap="none">
              <a:solidFill>
                <a:srgbClr val="009CDC"/>
              </a:solidFill>
              <a:latin typeface="Arial"/>
              <a:ea typeface="Arial"/>
              <a:cs typeface="Arial"/>
              <a:sym typeface="Arial"/>
            </a:endParaRPr>
          </a:p>
        </p:txBody>
      </p:sp>
      <p:pic>
        <p:nvPicPr>
          <p:cNvPr id="24" name="Google Shape;24;p3"/>
          <p:cNvPicPr preferRelativeResize="0"/>
          <p:nvPr/>
        </p:nvPicPr>
        <p:blipFill rotWithShape="1">
          <a:blip r:embed="rId2">
            <a:alphaModFix/>
          </a:blip>
          <a:srcRect/>
          <a:stretch/>
        </p:blipFill>
        <p:spPr>
          <a:xfrm>
            <a:off x="214361" y="4901867"/>
            <a:ext cx="850263" cy="10381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ver Page">
  <p:cSld name="Cover Page">
    <p:spTree>
      <p:nvGrpSpPr>
        <p:cNvPr id="1" name="Shape 146"/>
        <p:cNvGrpSpPr/>
        <p:nvPr/>
      </p:nvGrpSpPr>
      <p:grpSpPr>
        <a:xfrm>
          <a:off x="0" y="0"/>
          <a:ext cx="0" cy="0"/>
          <a:chOff x="0" y="0"/>
          <a:chExt cx="0" cy="0"/>
        </a:xfrm>
      </p:grpSpPr>
      <p:sp>
        <p:nvSpPr>
          <p:cNvPr id="147" name="Google Shape;147;p22"/>
          <p:cNvSpPr/>
          <p:nvPr/>
        </p:nvSpPr>
        <p:spPr>
          <a:xfrm>
            <a:off x="0" y="1"/>
            <a:ext cx="9144000" cy="3660986"/>
          </a:xfrm>
          <a:prstGeom prst="rect">
            <a:avLst/>
          </a:prstGeom>
          <a:solidFill>
            <a:srgbClr val="51D0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pic>
        <p:nvPicPr>
          <p:cNvPr id="148" name="Google Shape;148;p22"/>
          <p:cNvPicPr preferRelativeResize="0"/>
          <p:nvPr/>
        </p:nvPicPr>
        <p:blipFill rotWithShape="1">
          <a:blip r:embed="rId2">
            <a:alphaModFix/>
          </a:blip>
          <a:srcRect/>
          <a:stretch/>
        </p:blipFill>
        <p:spPr>
          <a:xfrm>
            <a:off x="0" y="1"/>
            <a:ext cx="9144000" cy="3660986"/>
          </a:xfrm>
          <a:prstGeom prst="rect">
            <a:avLst/>
          </a:prstGeom>
          <a:noFill/>
          <a:ln>
            <a:noFill/>
          </a:ln>
        </p:spPr>
      </p:pic>
      <p:sp>
        <p:nvSpPr>
          <p:cNvPr id="149" name="Google Shape;149;p22"/>
          <p:cNvSpPr/>
          <p:nvPr/>
        </p:nvSpPr>
        <p:spPr>
          <a:xfrm>
            <a:off x="4730" y="3660987"/>
            <a:ext cx="9144001" cy="1492797"/>
          </a:xfrm>
          <a:prstGeom prst="rect">
            <a:avLst/>
          </a:prstGeom>
          <a:solidFill>
            <a:srgbClr val="FFFFF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50" name="Google Shape;150;p22"/>
          <p:cNvSpPr txBox="1">
            <a:spLocks noGrp="1"/>
          </p:cNvSpPr>
          <p:nvPr>
            <p:ph type="subTitle" idx="1"/>
          </p:nvPr>
        </p:nvSpPr>
        <p:spPr>
          <a:xfrm>
            <a:off x="457200" y="4440378"/>
            <a:ext cx="5715000" cy="307465"/>
          </a:xfrm>
          <a:prstGeom prst="rect">
            <a:avLst/>
          </a:prstGeom>
          <a:noFill/>
          <a:ln>
            <a:noFill/>
          </a:ln>
        </p:spPr>
        <p:txBody>
          <a:bodyPr spcFirstLastPara="1" wrap="square" lIns="45700" tIns="18275" rIns="64000" bIns="18275" anchor="t" anchorCtr="0">
            <a:normAutofit/>
          </a:bodyPr>
          <a:lstStyle>
            <a:lvl1pPr lvl="0" algn="l">
              <a:spcBef>
                <a:spcPts val="0"/>
              </a:spcBef>
              <a:spcAft>
                <a:spcPts val="0"/>
              </a:spcAft>
              <a:buSzPts val="1351"/>
              <a:buNone/>
              <a:defRPr sz="1351">
                <a:solidFill>
                  <a:srgbClr val="5F5F5F"/>
                </a:solidFill>
                <a:latin typeface="Arial"/>
                <a:ea typeface="Arial"/>
                <a:cs typeface="Arial"/>
                <a:sym typeface="Arial"/>
              </a:defRPr>
            </a:lvl1pPr>
            <a:lvl2pPr lvl="1" algn="ctr">
              <a:spcBef>
                <a:spcPts val="375"/>
              </a:spcBef>
              <a:spcAft>
                <a:spcPts val="0"/>
              </a:spcAft>
              <a:buSzPts val="1501"/>
              <a:buNone/>
              <a:defRPr>
                <a:solidFill>
                  <a:srgbClr val="AAAAAA"/>
                </a:solidFill>
              </a:defRPr>
            </a:lvl2pPr>
            <a:lvl3pPr lvl="2" algn="ctr">
              <a:spcBef>
                <a:spcPts val="375"/>
              </a:spcBef>
              <a:spcAft>
                <a:spcPts val="0"/>
              </a:spcAft>
              <a:buSzPts val="1351"/>
              <a:buNone/>
              <a:defRPr>
                <a:solidFill>
                  <a:srgbClr val="AAAAAA"/>
                </a:solidFill>
              </a:defRPr>
            </a:lvl3pPr>
            <a:lvl4pPr lvl="3" algn="ctr">
              <a:spcBef>
                <a:spcPts val="375"/>
              </a:spcBef>
              <a:spcAft>
                <a:spcPts val="0"/>
              </a:spcAft>
              <a:buSzPts val="1201"/>
              <a:buNone/>
              <a:defRPr>
                <a:solidFill>
                  <a:srgbClr val="AAAAAA"/>
                </a:solidFill>
              </a:defRPr>
            </a:lvl4pPr>
            <a:lvl5pPr lvl="4" algn="ctr">
              <a:spcBef>
                <a:spcPts val="375"/>
              </a:spcBef>
              <a:spcAft>
                <a:spcPts val="0"/>
              </a:spcAft>
              <a:buSzPts val="1201"/>
              <a:buNone/>
              <a:defRPr>
                <a:solidFill>
                  <a:srgbClr val="AAAAAA"/>
                </a:solidFill>
              </a:defRPr>
            </a:lvl5pPr>
            <a:lvl6pPr lvl="5" algn="ctr">
              <a:spcBef>
                <a:spcPts val="375"/>
              </a:spcBef>
              <a:spcAft>
                <a:spcPts val="0"/>
              </a:spcAft>
              <a:buClr>
                <a:srgbClr val="AAAAAA"/>
              </a:buClr>
              <a:buSzPts val="1501"/>
              <a:buNone/>
              <a:defRPr>
                <a:solidFill>
                  <a:srgbClr val="AAAAAA"/>
                </a:solidFill>
              </a:defRPr>
            </a:lvl6pPr>
            <a:lvl7pPr lvl="6" algn="ctr">
              <a:spcBef>
                <a:spcPts val="300"/>
              </a:spcBef>
              <a:spcAft>
                <a:spcPts val="0"/>
              </a:spcAft>
              <a:buClr>
                <a:srgbClr val="AAAAAA"/>
              </a:buClr>
              <a:buSzPts val="1501"/>
              <a:buNone/>
              <a:defRPr>
                <a:solidFill>
                  <a:srgbClr val="AAAAAA"/>
                </a:solidFill>
              </a:defRPr>
            </a:lvl7pPr>
            <a:lvl8pPr lvl="7" algn="ctr">
              <a:spcBef>
                <a:spcPts val="300"/>
              </a:spcBef>
              <a:spcAft>
                <a:spcPts val="0"/>
              </a:spcAft>
              <a:buClr>
                <a:srgbClr val="AAAAAA"/>
              </a:buClr>
              <a:buSzPts val="1501"/>
              <a:buNone/>
              <a:defRPr>
                <a:solidFill>
                  <a:srgbClr val="AAAAAA"/>
                </a:solidFill>
              </a:defRPr>
            </a:lvl8pPr>
            <a:lvl9pPr lvl="8" algn="ctr">
              <a:spcBef>
                <a:spcPts val="300"/>
              </a:spcBef>
              <a:spcAft>
                <a:spcPts val="0"/>
              </a:spcAft>
              <a:buClr>
                <a:srgbClr val="AAAAAA"/>
              </a:buClr>
              <a:buSzPts val="1501"/>
              <a:buNone/>
              <a:defRPr>
                <a:solidFill>
                  <a:srgbClr val="AAAAAA"/>
                </a:solidFill>
              </a:defRPr>
            </a:lvl9pPr>
          </a:lstStyle>
          <a:p>
            <a:endParaRPr/>
          </a:p>
        </p:txBody>
      </p:sp>
      <p:sp>
        <p:nvSpPr>
          <p:cNvPr id="151" name="Google Shape;151;p22"/>
          <p:cNvSpPr txBox="1">
            <a:spLocks noGrp="1"/>
          </p:cNvSpPr>
          <p:nvPr>
            <p:ph type="ctrTitle"/>
          </p:nvPr>
        </p:nvSpPr>
        <p:spPr>
          <a:xfrm>
            <a:off x="457200" y="3973222"/>
            <a:ext cx="5715000" cy="467158"/>
          </a:xfrm>
          <a:prstGeom prst="rect">
            <a:avLst/>
          </a:prstGeom>
          <a:noFill/>
          <a:ln>
            <a:noFill/>
          </a:ln>
        </p:spPr>
        <p:txBody>
          <a:bodyPr spcFirstLastPara="1" wrap="square" lIns="45700" tIns="45700" rIns="91425" bIns="45700" anchor="t" anchorCtr="0">
            <a:normAutofit/>
          </a:bodyPr>
          <a:lstStyle>
            <a:lvl1pPr lvl="0" algn="l">
              <a:spcBef>
                <a:spcPts val="0"/>
              </a:spcBef>
              <a:spcAft>
                <a:spcPts val="0"/>
              </a:spcAft>
              <a:buClr>
                <a:srgbClr val="5F5F5F"/>
              </a:buClr>
              <a:buSzPts val="2102"/>
              <a:buFont typeface="Arial"/>
              <a:buNone/>
              <a:defRPr b="0">
                <a:solidFill>
                  <a:srgbClr val="5F5F5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2" name="Google Shape;152;p22"/>
          <p:cNvGrpSpPr/>
          <p:nvPr/>
        </p:nvGrpSpPr>
        <p:grpSpPr>
          <a:xfrm>
            <a:off x="6382890" y="0"/>
            <a:ext cx="2075311" cy="443156"/>
            <a:chOff x="6382890" y="0"/>
            <a:chExt cx="2075310" cy="590328"/>
          </a:xfrm>
        </p:grpSpPr>
        <p:sp>
          <p:nvSpPr>
            <p:cNvPr id="153" name="Google Shape;153;p22"/>
            <p:cNvSpPr/>
            <p:nvPr/>
          </p:nvSpPr>
          <p:spPr>
            <a:xfrm>
              <a:off x="6382890" y="0"/>
              <a:ext cx="2075310" cy="590328"/>
            </a:xfrm>
            <a:prstGeom prst="rect">
              <a:avLst/>
            </a:prstGeom>
            <a:solidFill>
              <a:srgbClr val="0028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pic>
          <p:nvPicPr>
            <p:cNvPr id="154" name="Google Shape;154;p22"/>
            <p:cNvPicPr preferRelativeResize="0"/>
            <p:nvPr/>
          </p:nvPicPr>
          <p:blipFill rotWithShape="1">
            <a:blip r:embed="rId3">
              <a:alphaModFix/>
            </a:blip>
            <a:srcRect/>
            <a:stretch/>
          </p:blipFill>
          <p:spPr>
            <a:xfrm>
              <a:off x="6687690" y="142564"/>
              <a:ext cx="1465710" cy="305200"/>
            </a:xfrm>
            <a:prstGeom prst="rect">
              <a:avLst/>
            </a:prstGeom>
            <a:solidFill>
              <a:srgbClr val="002868"/>
            </a:solidFill>
            <a:ln>
              <a:noFill/>
            </a:ln>
          </p:spPr>
        </p:pic>
      </p:grpSp>
      <p:cxnSp>
        <p:nvCxnSpPr>
          <p:cNvPr id="155" name="Google Shape;155;p22"/>
          <p:cNvCxnSpPr/>
          <p:nvPr/>
        </p:nvCxnSpPr>
        <p:spPr>
          <a:xfrm>
            <a:off x="6096000" y="3993043"/>
            <a:ext cx="0" cy="834210"/>
          </a:xfrm>
          <a:prstGeom prst="straightConnector1">
            <a:avLst/>
          </a:prstGeom>
          <a:noFill/>
          <a:ln w="19050" cap="flat" cmpd="sng">
            <a:solidFill>
              <a:srgbClr val="BFBFBF"/>
            </a:solidFill>
            <a:prstDash val="solid"/>
            <a:round/>
            <a:headEnd type="none" w="sm" len="sm"/>
            <a:tailEnd type="none" w="sm" len="sm"/>
          </a:ln>
        </p:spPr>
      </p:cxnSp>
      <p:sp>
        <p:nvSpPr>
          <p:cNvPr id="156" name="Google Shape;156;p22"/>
          <p:cNvSpPr txBox="1">
            <a:spLocks noGrp="1"/>
          </p:cNvSpPr>
          <p:nvPr>
            <p:ph type="body" idx="2"/>
          </p:nvPr>
        </p:nvSpPr>
        <p:spPr>
          <a:xfrm>
            <a:off x="6248400" y="4004207"/>
            <a:ext cx="2819400" cy="754363"/>
          </a:xfrm>
          <a:prstGeom prst="rect">
            <a:avLst/>
          </a:prstGeom>
          <a:noFill/>
          <a:ln>
            <a:noFill/>
          </a:ln>
        </p:spPr>
        <p:txBody>
          <a:bodyPr spcFirstLastPara="1" wrap="square" lIns="0" tIns="0" rIns="0" bIns="0" anchor="ctr" anchorCtr="0">
            <a:normAutofit/>
          </a:bodyPr>
          <a:lstStyle>
            <a:lvl1pPr marL="457200" lvl="0" indent="-228600" algn="ctr">
              <a:spcBef>
                <a:spcPts val="0"/>
              </a:spcBef>
              <a:spcAft>
                <a:spcPts val="0"/>
              </a:spcAft>
              <a:buSzPts val="1351"/>
              <a:buNone/>
              <a:defRPr sz="1351">
                <a:solidFill>
                  <a:srgbClr val="5F5F5F"/>
                </a:solidFill>
                <a:latin typeface="Arial"/>
                <a:ea typeface="Arial"/>
                <a:cs typeface="Arial"/>
                <a:sym typeface="Arial"/>
              </a:defRPr>
            </a:lvl1pPr>
            <a:lvl2pPr marL="914400" lvl="1" indent="-228600" algn="ctr">
              <a:spcBef>
                <a:spcPts val="375"/>
              </a:spcBef>
              <a:spcAft>
                <a:spcPts val="0"/>
              </a:spcAft>
              <a:buSzPts val="1351"/>
              <a:buNone/>
              <a:defRPr sz="1351">
                <a:latin typeface="Arial"/>
                <a:ea typeface="Arial"/>
                <a:cs typeface="Arial"/>
                <a:sym typeface="Arial"/>
              </a:defRPr>
            </a:lvl2pPr>
            <a:lvl3pPr marL="1371600" lvl="2" indent="-228600" algn="ctr">
              <a:spcBef>
                <a:spcPts val="375"/>
              </a:spcBef>
              <a:spcAft>
                <a:spcPts val="0"/>
              </a:spcAft>
              <a:buSzPts val="1351"/>
              <a:buNone/>
              <a:defRPr sz="1351">
                <a:latin typeface="Arial"/>
                <a:ea typeface="Arial"/>
                <a:cs typeface="Arial"/>
                <a:sym typeface="Arial"/>
              </a:defRPr>
            </a:lvl3pPr>
            <a:lvl4pPr marL="1828800" lvl="3" indent="-228600" algn="ctr">
              <a:spcBef>
                <a:spcPts val="375"/>
              </a:spcBef>
              <a:spcAft>
                <a:spcPts val="0"/>
              </a:spcAft>
              <a:buSzPts val="1351"/>
              <a:buNone/>
              <a:defRPr sz="1351">
                <a:latin typeface="Arial"/>
                <a:ea typeface="Arial"/>
                <a:cs typeface="Arial"/>
                <a:sym typeface="Arial"/>
              </a:defRPr>
            </a:lvl4pPr>
            <a:lvl5pPr marL="2286000" lvl="4" indent="-228600" algn="ctr">
              <a:spcBef>
                <a:spcPts val="375"/>
              </a:spcBef>
              <a:spcAft>
                <a:spcPts val="0"/>
              </a:spcAft>
              <a:buSzPts val="1351"/>
              <a:buNone/>
              <a:defRPr sz="1351">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ith You Today/Presenter Slide">
  <p:cSld name="With You Today/Presenter Slide">
    <p:bg>
      <p:bgPr>
        <a:solidFill>
          <a:srgbClr val="5F5F5F"/>
        </a:solidFill>
        <a:effectLst/>
      </p:bgPr>
    </p:bg>
    <p:spTree>
      <p:nvGrpSpPr>
        <p:cNvPr id="1" name="Shape 157"/>
        <p:cNvGrpSpPr/>
        <p:nvPr/>
      </p:nvGrpSpPr>
      <p:grpSpPr>
        <a:xfrm>
          <a:off x="0" y="0"/>
          <a:ext cx="0" cy="0"/>
          <a:chOff x="0" y="0"/>
          <a:chExt cx="0" cy="0"/>
        </a:xfrm>
      </p:grpSpPr>
      <p:sp>
        <p:nvSpPr>
          <p:cNvPr id="158" name="Google Shape;158;p23"/>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chemeClr val="lt1"/>
                </a:solidFill>
                <a:latin typeface="Arial"/>
                <a:ea typeface="Arial"/>
                <a:cs typeface="Arial"/>
                <a:sym typeface="Arial"/>
              </a:defRPr>
            </a:lvl1pPr>
            <a:lvl2pPr marL="0" lvl="1" indent="0" algn="ctr">
              <a:spcBef>
                <a:spcPts val="0"/>
              </a:spcBef>
              <a:buNone/>
              <a:defRPr sz="788">
                <a:solidFill>
                  <a:schemeClr val="lt1"/>
                </a:solidFill>
                <a:latin typeface="Arial"/>
                <a:ea typeface="Arial"/>
                <a:cs typeface="Arial"/>
                <a:sym typeface="Arial"/>
              </a:defRPr>
            </a:lvl2pPr>
            <a:lvl3pPr marL="0" lvl="2" indent="0" algn="ctr">
              <a:spcBef>
                <a:spcPts val="0"/>
              </a:spcBef>
              <a:buNone/>
              <a:defRPr sz="788">
                <a:solidFill>
                  <a:schemeClr val="lt1"/>
                </a:solidFill>
                <a:latin typeface="Arial"/>
                <a:ea typeface="Arial"/>
                <a:cs typeface="Arial"/>
                <a:sym typeface="Arial"/>
              </a:defRPr>
            </a:lvl3pPr>
            <a:lvl4pPr marL="0" lvl="3" indent="0" algn="ctr">
              <a:spcBef>
                <a:spcPts val="0"/>
              </a:spcBef>
              <a:buNone/>
              <a:defRPr sz="788">
                <a:solidFill>
                  <a:schemeClr val="lt1"/>
                </a:solidFill>
                <a:latin typeface="Arial"/>
                <a:ea typeface="Arial"/>
                <a:cs typeface="Arial"/>
                <a:sym typeface="Arial"/>
              </a:defRPr>
            </a:lvl4pPr>
            <a:lvl5pPr marL="0" lvl="4" indent="0" algn="ctr">
              <a:spcBef>
                <a:spcPts val="0"/>
              </a:spcBef>
              <a:buNone/>
              <a:defRPr sz="788">
                <a:solidFill>
                  <a:schemeClr val="lt1"/>
                </a:solidFill>
                <a:latin typeface="Arial"/>
                <a:ea typeface="Arial"/>
                <a:cs typeface="Arial"/>
                <a:sym typeface="Arial"/>
              </a:defRPr>
            </a:lvl5pPr>
            <a:lvl6pPr marL="0" lvl="5" indent="0" algn="ctr">
              <a:spcBef>
                <a:spcPts val="0"/>
              </a:spcBef>
              <a:buNone/>
              <a:defRPr sz="788">
                <a:solidFill>
                  <a:schemeClr val="lt1"/>
                </a:solidFill>
                <a:latin typeface="Arial"/>
                <a:ea typeface="Arial"/>
                <a:cs typeface="Arial"/>
                <a:sym typeface="Arial"/>
              </a:defRPr>
            </a:lvl6pPr>
            <a:lvl7pPr marL="0" lvl="6" indent="0" algn="ctr">
              <a:spcBef>
                <a:spcPts val="0"/>
              </a:spcBef>
              <a:buNone/>
              <a:defRPr sz="788">
                <a:solidFill>
                  <a:schemeClr val="lt1"/>
                </a:solidFill>
                <a:latin typeface="Arial"/>
                <a:ea typeface="Arial"/>
                <a:cs typeface="Arial"/>
                <a:sym typeface="Arial"/>
              </a:defRPr>
            </a:lvl7pPr>
            <a:lvl8pPr marL="0" lvl="7" indent="0" algn="ctr">
              <a:spcBef>
                <a:spcPts val="0"/>
              </a:spcBef>
              <a:buNone/>
              <a:defRPr sz="788">
                <a:solidFill>
                  <a:schemeClr val="lt1"/>
                </a:solidFill>
                <a:latin typeface="Arial"/>
                <a:ea typeface="Arial"/>
                <a:cs typeface="Arial"/>
                <a:sym typeface="Arial"/>
              </a:defRPr>
            </a:lvl8pPr>
            <a:lvl9pPr marL="0" lvl="8" indent="0" algn="ctr">
              <a:spcBef>
                <a:spcPts val="0"/>
              </a:spcBef>
              <a:buNone/>
              <a:defRPr sz="788">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59" name="Google Shape;159;p23"/>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
        <p:nvSpPr>
          <p:cNvPr id="160" name="Google Shape;160;p23"/>
          <p:cNvSpPr txBox="1"/>
          <p:nvPr/>
        </p:nvSpPr>
        <p:spPr>
          <a:xfrm>
            <a:off x="457200" y="202594"/>
            <a:ext cx="5638800" cy="423063"/>
          </a:xfrm>
          <a:prstGeom prst="rect">
            <a:avLst/>
          </a:prstGeom>
          <a:noFill/>
          <a:ln>
            <a:noFill/>
          </a:ln>
        </p:spPr>
        <p:txBody>
          <a:bodyPr spcFirstLastPara="1" wrap="square" lIns="68625" tIns="34300" rIns="68625" bIns="34300" anchor="t" anchorCtr="0">
            <a:normAutofit/>
          </a:bodyPr>
          <a:lstStyle/>
          <a:p>
            <a:pPr marL="0" marR="0" lvl="0" indent="0" algn="l" rtl="0">
              <a:spcBef>
                <a:spcPts val="0"/>
              </a:spcBef>
              <a:spcAft>
                <a:spcPts val="0"/>
              </a:spcAft>
              <a:buClr>
                <a:srgbClr val="D8D8D8"/>
              </a:buClr>
              <a:buSzPts val="2102"/>
              <a:buFont typeface="Arial"/>
              <a:buNone/>
            </a:pPr>
            <a:r>
              <a:rPr lang="en-US" sz="2102" b="1">
                <a:solidFill>
                  <a:srgbClr val="D8D8D8"/>
                </a:solidFill>
                <a:latin typeface="Arial"/>
                <a:ea typeface="Arial"/>
                <a:cs typeface="Arial"/>
                <a:sym typeface="Arial"/>
              </a:rPr>
              <a:t>With You Today </a:t>
            </a:r>
            <a:endParaRPr/>
          </a:p>
        </p:txBody>
      </p:sp>
      <p:sp>
        <p:nvSpPr>
          <p:cNvPr id="161" name="Google Shape;161;p23"/>
          <p:cNvSpPr/>
          <p:nvPr/>
        </p:nvSpPr>
        <p:spPr>
          <a:xfrm>
            <a:off x="1163910" y="1393912"/>
            <a:ext cx="1891863" cy="1420210"/>
          </a:xfrm>
          <a:prstGeom prst="ellipse">
            <a:avLst/>
          </a:prstGeom>
          <a:solidFill>
            <a:srgbClr val="C5E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1"/>
              <a:buFont typeface="Arial"/>
              <a:buNone/>
            </a:pPr>
            <a:endParaRPr sz="1351">
              <a:solidFill>
                <a:srgbClr val="C5F0FF"/>
              </a:solidFill>
              <a:latin typeface="Arial"/>
              <a:ea typeface="Arial"/>
              <a:cs typeface="Arial"/>
              <a:sym typeface="Arial"/>
            </a:endParaRPr>
          </a:p>
        </p:txBody>
      </p:sp>
      <p:sp>
        <p:nvSpPr>
          <p:cNvPr id="162" name="Google Shape;162;p23"/>
          <p:cNvSpPr>
            <a:spLocks noGrp="1"/>
          </p:cNvSpPr>
          <p:nvPr>
            <p:ph type="pic" idx="2"/>
          </p:nvPr>
        </p:nvSpPr>
        <p:spPr>
          <a:xfrm>
            <a:off x="1147098" y="1370321"/>
            <a:ext cx="1925484" cy="1445450"/>
          </a:xfrm>
          <a:prstGeom prst="rect">
            <a:avLst/>
          </a:prstGeom>
          <a:noFill/>
          <a:ln>
            <a:noFill/>
          </a:ln>
        </p:spPr>
      </p:sp>
      <p:sp>
        <p:nvSpPr>
          <p:cNvPr id="163" name="Google Shape;163;p23"/>
          <p:cNvSpPr/>
          <p:nvPr/>
        </p:nvSpPr>
        <p:spPr>
          <a:xfrm>
            <a:off x="3621974" y="1393912"/>
            <a:ext cx="1891863" cy="1420210"/>
          </a:xfrm>
          <a:prstGeom prst="ellipse">
            <a:avLst/>
          </a:prstGeom>
          <a:solidFill>
            <a:srgbClr val="C5E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1"/>
              <a:buFont typeface="Arial"/>
              <a:buNone/>
            </a:pPr>
            <a:endParaRPr sz="1351">
              <a:solidFill>
                <a:srgbClr val="C5F0FF"/>
              </a:solidFill>
              <a:latin typeface="Arial"/>
              <a:ea typeface="Arial"/>
              <a:cs typeface="Arial"/>
              <a:sym typeface="Arial"/>
            </a:endParaRPr>
          </a:p>
        </p:txBody>
      </p:sp>
      <p:sp>
        <p:nvSpPr>
          <p:cNvPr id="164" name="Google Shape;164;p23"/>
          <p:cNvSpPr/>
          <p:nvPr/>
        </p:nvSpPr>
        <p:spPr>
          <a:xfrm>
            <a:off x="6129199" y="1393912"/>
            <a:ext cx="1891863" cy="1420210"/>
          </a:xfrm>
          <a:prstGeom prst="ellipse">
            <a:avLst/>
          </a:prstGeom>
          <a:solidFill>
            <a:srgbClr val="C5E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1"/>
              <a:buFont typeface="Arial"/>
              <a:buNone/>
            </a:pPr>
            <a:endParaRPr sz="1351">
              <a:solidFill>
                <a:srgbClr val="C5F0FF"/>
              </a:solidFill>
              <a:latin typeface="Arial"/>
              <a:ea typeface="Arial"/>
              <a:cs typeface="Arial"/>
              <a:sym typeface="Arial"/>
            </a:endParaRPr>
          </a:p>
        </p:txBody>
      </p:sp>
      <p:sp>
        <p:nvSpPr>
          <p:cNvPr id="165" name="Google Shape;165;p23"/>
          <p:cNvSpPr txBox="1">
            <a:spLocks noGrp="1"/>
          </p:cNvSpPr>
          <p:nvPr>
            <p:ph type="body" idx="1"/>
          </p:nvPr>
        </p:nvSpPr>
        <p:spPr>
          <a:xfrm>
            <a:off x="726771" y="2934034"/>
            <a:ext cx="2766140" cy="301315"/>
          </a:xfrm>
          <a:prstGeom prst="rect">
            <a:avLst/>
          </a:prstGeom>
          <a:noFill/>
          <a:ln>
            <a:noFill/>
          </a:ln>
        </p:spPr>
        <p:txBody>
          <a:bodyPr spcFirstLastPara="1" wrap="square" lIns="18275" tIns="18275" rIns="18275" bIns="18275" anchor="t" anchorCtr="0">
            <a:noAutofit/>
          </a:bodyPr>
          <a:lstStyle>
            <a:lvl1pPr marL="457200" lvl="0" indent="-228600" algn="ctr">
              <a:spcBef>
                <a:spcPts val="0"/>
              </a:spcBef>
              <a:spcAft>
                <a:spcPts val="0"/>
              </a:spcAft>
              <a:buSzPts val="1201"/>
              <a:buNone/>
              <a:defRPr sz="1201">
                <a:solidFill>
                  <a:schemeClr val="lt1"/>
                </a:solidFill>
              </a:defRPr>
            </a:lvl1pPr>
            <a:lvl2pPr marL="914400" lvl="1" indent="-342900" algn="l">
              <a:spcBef>
                <a:spcPts val="375"/>
              </a:spcBef>
              <a:spcAft>
                <a:spcPts val="0"/>
              </a:spcAft>
              <a:buSzPts val="1800"/>
              <a:buChar char="•"/>
              <a:defRPr/>
            </a:lvl2pPr>
            <a:lvl3pPr marL="1371600" lvl="2" indent="-342900" algn="l">
              <a:spcBef>
                <a:spcPts val="375"/>
              </a:spcBef>
              <a:spcAft>
                <a:spcPts val="0"/>
              </a:spcAft>
              <a:buSzPts val="1800"/>
              <a:buChar char="•"/>
              <a:defRPr/>
            </a:lvl3pPr>
            <a:lvl4pPr marL="1828800" lvl="3" indent="-342900" algn="l">
              <a:spcBef>
                <a:spcPts val="375"/>
              </a:spcBef>
              <a:spcAft>
                <a:spcPts val="0"/>
              </a:spcAft>
              <a:buSzPts val="1800"/>
              <a:buChar char="•"/>
              <a:defRPr/>
            </a:lvl4pPr>
            <a:lvl5pPr marL="2286000" lvl="4" indent="-342900" algn="l">
              <a:spcBef>
                <a:spcPts val="375"/>
              </a:spcBef>
              <a:spcAft>
                <a:spcPts val="0"/>
              </a:spcAft>
              <a:buSzPts val="1800"/>
              <a:buChar char="•"/>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 name="Google Shape;166;p23"/>
          <p:cNvSpPr txBox="1">
            <a:spLocks noGrp="1"/>
          </p:cNvSpPr>
          <p:nvPr>
            <p:ph type="body" idx="3"/>
          </p:nvPr>
        </p:nvSpPr>
        <p:spPr>
          <a:xfrm>
            <a:off x="720736" y="3241961"/>
            <a:ext cx="2778208" cy="231075"/>
          </a:xfrm>
          <a:prstGeom prst="rect">
            <a:avLst/>
          </a:prstGeom>
          <a:noFill/>
          <a:ln>
            <a:noFill/>
          </a:ln>
        </p:spPr>
        <p:txBody>
          <a:bodyPr spcFirstLastPara="1" wrap="square" lIns="18275" tIns="18275" rIns="18275" bIns="18275" anchor="t" anchorCtr="0">
            <a:noAutofit/>
          </a:bodyPr>
          <a:lstStyle>
            <a:lvl1pPr marL="457200" lvl="0" indent="-228600" algn="ctr">
              <a:lnSpc>
                <a:spcPct val="98572"/>
              </a:lnSpc>
              <a:spcBef>
                <a:spcPts val="0"/>
              </a:spcBef>
              <a:spcAft>
                <a:spcPts val="0"/>
              </a:spcAft>
              <a:buSzPts val="1051"/>
              <a:buNone/>
              <a:defRPr sz="1051">
                <a:solidFill>
                  <a:schemeClr val="lt1"/>
                </a:solidFill>
              </a:defRPr>
            </a:lvl1pPr>
            <a:lvl2pPr marL="914400" lvl="1" indent="-342900" algn="l">
              <a:spcBef>
                <a:spcPts val="375"/>
              </a:spcBef>
              <a:spcAft>
                <a:spcPts val="0"/>
              </a:spcAft>
              <a:buSzPts val="1800"/>
              <a:buChar char="•"/>
              <a:defRPr/>
            </a:lvl2pPr>
            <a:lvl3pPr marL="1371600" lvl="2" indent="-342900" algn="l">
              <a:spcBef>
                <a:spcPts val="375"/>
              </a:spcBef>
              <a:spcAft>
                <a:spcPts val="0"/>
              </a:spcAft>
              <a:buSzPts val="1800"/>
              <a:buChar char="•"/>
              <a:defRPr/>
            </a:lvl3pPr>
            <a:lvl4pPr marL="1828800" lvl="3" indent="-342900" algn="l">
              <a:spcBef>
                <a:spcPts val="375"/>
              </a:spcBef>
              <a:spcAft>
                <a:spcPts val="0"/>
              </a:spcAft>
              <a:buSzPts val="1800"/>
              <a:buChar char="•"/>
              <a:defRPr/>
            </a:lvl4pPr>
            <a:lvl5pPr marL="2286000" lvl="4" indent="-342900" algn="l">
              <a:spcBef>
                <a:spcPts val="375"/>
              </a:spcBef>
              <a:spcAft>
                <a:spcPts val="0"/>
              </a:spcAft>
              <a:buSzPts val="1800"/>
              <a:buChar char="•"/>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7" name="Google Shape;167;p23"/>
          <p:cNvSpPr>
            <a:spLocks noGrp="1"/>
          </p:cNvSpPr>
          <p:nvPr>
            <p:ph type="pic" idx="4"/>
          </p:nvPr>
        </p:nvSpPr>
        <p:spPr>
          <a:xfrm>
            <a:off x="3605162" y="1370321"/>
            <a:ext cx="1925484" cy="1445450"/>
          </a:xfrm>
          <a:prstGeom prst="rect">
            <a:avLst/>
          </a:prstGeom>
          <a:noFill/>
          <a:ln>
            <a:noFill/>
          </a:ln>
        </p:spPr>
      </p:sp>
      <p:sp>
        <p:nvSpPr>
          <p:cNvPr id="168" name="Google Shape;168;p23"/>
          <p:cNvSpPr>
            <a:spLocks noGrp="1"/>
          </p:cNvSpPr>
          <p:nvPr>
            <p:ph type="pic" idx="5"/>
          </p:nvPr>
        </p:nvSpPr>
        <p:spPr>
          <a:xfrm>
            <a:off x="6112387" y="1370321"/>
            <a:ext cx="1925484" cy="1445450"/>
          </a:xfrm>
          <a:prstGeom prst="rect">
            <a:avLst/>
          </a:prstGeom>
          <a:noFill/>
          <a:ln>
            <a:noFill/>
          </a:ln>
        </p:spPr>
      </p:sp>
      <p:sp>
        <p:nvSpPr>
          <p:cNvPr id="169" name="Google Shape;169;p23"/>
          <p:cNvSpPr txBox="1">
            <a:spLocks noGrp="1"/>
          </p:cNvSpPr>
          <p:nvPr>
            <p:ph type="body" idx="6"/>
          </p:nvPr>
        </p:nvSpPr>
        <p:spPr>
          <a:xfrm>
            <a:off x="3184835" y="2934034"/>
            <a:ext cx="2766140" cy="301315"/>
          </a:xfrm>
          <a:prstGeom prst="rect">
            <a:avLst/>
          </a:prstGeom>
          <a:noFill/>
          <a:ln>
            <a:noFill/>
          </a:ln>
        </p:spPr>
        <p:txBody>
          <a:bodyPr spcFirstLastPara="1" wrap="square" lIns="18275" tIns="18275" rIns="18275" bIns="18275" anchor="t" anchorCtr="0">
            <a:noAutofit/>
          </a:bodyPr>
          <a:lstStyle>
            <a:lvl1pPr marL="457200" lvl="0" indent="-228600" algn="ctr">
              <a:spcBef>
                <a:spcPts val="0"/>
              </a:spcBef>
              <a:spcAft>
                <a:spcPts val="0"/>
              </a:spcAft>
              <a:buSzPts val="1201"/>
              <a:buNone/>
              <a:defRPr sz="1201">
                <a:solidFill>
                  <a:schemeClr val="lt1"/>
                </a:solidFill>
              </a:defRPr>
            </a:lvl1pPr>
            <a:lvl2pPr marL="914400" lvl="1" indent="-342900" algn="l">
              <a:spcBef>
                <a:spcPts val="375"/>
              </a:spcBef>
              <a:spcAft>
                <a:spcPts val="0"/>
              </a:spcAft>
              <a:buSzPts val="1800"/>
              <a:buChar char="•"/>
              <a:defRPr/>
            </a:lvl2pPr>
            <a:lvl3pPr marL="1371600" lvl="2" indent="-342900" algn="l">
              <a:spcBef>
                <a:spcPts val="375"/>
              </a:spcBef>
              <a:spcAft>
                <a:spcPts val="0"/>
              </a:spcAft>
              <a:buSzPts val="1800"/>
              <a:buChar char="•"/>
              <a:defRPr/>
            </a:lvl3pPr>
            <a:lvl4pPr marL="1828800" lvl="3" indent="-342900" algn="l">
              <a:spcBef>
                <a:spcPts val="375"/>
              </a:spcBef>
              <a:spcAft>
                <a:spcPts val="0"/>
              </a:spcAft>
              <a:buSzPts val="1800"/>
              <a:buChar char="•"/>
              <a:defRPr/>
            </a:lvl4pPr>
            <a:lvl5pPr marL="2286000" lvl="4" indent="-342900" algn="l">
              <a:spcBef>
                <a:spcPts val="375"/>
              </a:spcBef>
              <a:spcAft>
                <a:spcPts val="0"/>
              </a:spcAft>
              <a:buSzPts val="1800"/>
              <a:buChar char="•"/>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0" name="Google Shape;170;p23"/>
          <p:cNvSpPr txBox="1">
            <a:spLocks noGrp="1"/>
          </p:cNvSpPr>
          <p:nvPr>
            <p:ph type="body" idx="7"/>
          </p:nvPr>
        </p:nvSpPr>
        <p:spPr>
          <a:xfrm>
            <a:off x="3178800" y="3241961"/>
            <a:ext cx="2778208" cy="231075"/>
          </a:xfrm>
          <a:prstGeom prst="rect">
            <a:avLst/>
          </a:prstGeom>
          <a:noFill/>
          <a:ln>
            <a:noFill/>
          </a:ln>
        </p:spPr>
        <p:txBody>
          <a:bodyPr spcFirstLastPara="1" wrap="square" lIns="18275" tIns="18275" rIns="18275" bIns="18275" anchor="t" anchorCtr="0">
            <a:noAutofit/>
          </a:bodyPr>
          <a:lstStyle>
            <a:lvl1pPr marL="457200" lvl="0" indent="-228600" algn="ctr">
              <a:lnSpc>
                <a:spcPct val="98572"/>
              </a:lnSpc>
              <a:spcBef>
                <a:spcPts val="0"/>
              </a:spcBef>
              <a:spcAft>
                <a:spcPts val="0"/>
              </a:spcAft>
              <a:buSzPts val="1051"/>
              <a:buNone/>
              <a:defRPr sz="1051">
                <a:solidFill>
                  <a:schemeClr val="lt1"/>
                </a:solidFill>
              </a:defRPr>
            </a:lvl1pPr>
            <a:lvl2pPr marL="914400" lvl="1" indent="-342900" algn="l">
              <a:spcBef>
                <a:spcPts val="375"/>
              </a:spcBef>
              <a:spcAft>
                <a:spcPts val="0"/>
              </a:spcAft>
              <a:buSzPts val="1800"/>
              <a:buChar char="•"/>
              <a:defRPr/>
            </a:lvl2pPr>
            <a:lvl3pPr marL="1371600" lvl="2" indent="-342900" algn="l">
              <a:spcBef>
                <a:spcPts val="375"/>
              </a:spcBef>
              <a:spcAft>
                <a:spcPts val="0"/>
              </a:spcAft>
              <a:buSzPts val="1800"/>
              <a:buChar char="•"/>
              <a:defRPr/>
            </a:lvl3pPr>
            <a:lvl4pPr marL="1828800" lvl="3" indent="-342900" algn="l">
              <a:spcBef>
                <a:spcPts val="375"/>
              </a:spcBef>
              <a:spcAft>
                <a:spcPts val="0"/>
              </a:spcAft>
              <a:buSzPts val="1800"/>
              <a:buChar char="•"/>
              <a:defRPr/>
            </a:lvl4pPr>
            <a:lvl5pPr marL="2286000" lvl="4" indent="-342900" algn="l">
              <a:spcBef>
                <a:spcPts val="375"/>
              </a:spcBef>
              <a:spcAft>
                <a:spcPts val="0"/>
              </a:spcAft>
              <a:buSzPts val="1800"/>
              <a:buChar char="•"/>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1" name="Google Shape;171;p23"/>
          <p:cNvSpPr txBox="1">
            <a:spLocks noGrp="1"/>
          </p:cNvSpPr>
          <p:nvPr>
            <p:ph type="body" idx="8"/>
          </p:nvPr>
        </p:nvSpPr>
        <p:spPr>
          <a:xfrm>
            <a:off x="5692060" y="2934034"/>
            <a:ext cx="2766140" cy="301315"/>
          </a:xfrm>
          <a:prstGeom prst="rect">
            <a:avLst/>
          </a:prstGeom>
          <a:noFill/>
          <a:ln>
            <a:noFill/>
          </a:ln>
        </p:spPr>
        <p:txBody>
          <a:bodyPr spcFirstLastPara="1" wrap="square" lIns="18275" tIns="18275" rIns="18275" bIns="18275" anchor="t" anchorCtr="0">
            <a:noAutofit/>
          </a:bodyPr>
          <a:lstStyle>
            <a:lvl1pPr marL="457200" lvl="0" indent="-228600" algn="ctr">
              <a:spcBef>
                <a:spcPts val="0"/>
              </a:spcBef>
              <a:spcAft>
                <a:spcPts val="0"/>
              </a:spcAft>
              <a:buSzPts val="1201"/>
              <a:buNone/>
              <a:defRPr sz="1201">
                <a:solidFill>
                  <a:schemeClr val="lt1"/>
                </a:solidFill>
              </a:defRPr>
            </a:lvl1pPr>
            <a:lvl2pPr marL="914400" lvl="1" indent="-342900" algn="l">
              <a:spcBef>
                <a:spcPts val="375"/>
              </a:spcBef>
              <a:spcAft>
                <a:spcPts val="0"/>
              </a:spcAft>
              <a:buSzPts val="1800"/>
              <a:buChar char="•"/>
              <a:defRPr/>
            </a:lvl2pPr>
            <a:lvl3pPr marL="1371600" lvl="2" indent="-342900" algn="l">
              <a:spcBef>
                <a:spcPts val="375"/>
              </a:spcBef>
              <a:spcAft>
                <a:spcPts val="0"/>
              </a:spcAft>
              <a:buSzPts val="1800"/>
              <a:buChar char="•"/>
              <a:defRPr/>
            </a:lvl3pPr>
            <a:lvl4pPr marL="1828800" lvl="3" indent="-342900" algn="l">
              <a:spcBef>
                <a:spcPts val="375"/>
              </a:spcBef>
              <a:spcAft>
                <a:spcPts val="0"/>
              </a:spcAft>
              <a:buSzPts val="1800"/>
              <a:buChar char="•"/>
              <a:defRPr/>
            </a:lvl4pPr>
            <a:lvl5pPr marL="2286000" lvl="4" indent="-342900" algn="l">
              <a:spcBef>
                <a:spcPts val="375"/>
              </a:spcBef>
              <a:spcAft>
                <a:spcPts val="0"/>
              </a:spcAft>
              <a:buSzPts val="1800"/>
              <a:buChar char="•"/>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23"/>
          <p:cNvSpPr txBox="1">
            <a:spLocks noGrp="1"/>
          </p:cNvSpPr>
          <p:nvPr>
            <p:ph type="body" idx="9"/>
          </p:nvPr>
        </p:nvSpPr>
        <p:spPr>
          <a:xfrm>
            <a:off x="5686025" y="3241961"/>
            <a:ext cx="2778208" cy="231075"/>
          </a:xfrm>
          <a:prstGeom prst="rect">
            <a:avLst/>
          </a:prstGeom>
          <a:noFill/>
          <a:ln>
            <a:noFill/>
          </a:ln>
        </p:spPr>
        <p:txBody>
          <a:bodyPr spcFirstLastPara="1" wrap="square" lIns="18275" tIns="18275" rIns="18275" bIns="18275" anchor="t" anchorCtr="0">
            <a:noAutofit/>
          </a:bodyPr>
          <a:lstStyle>
            <a:lvl1pPr marL="457200" lvl="0" indent="-228600" algn="ctr">
              <a:lnSpc>
                <a:spcPct val="98572"/>
              </a:lnSpc>
              <a:spcBef>
                <a:spcPts val="0"/>
              </a:spcBef>
              <a:spcAft>
                <a:spcPts val="0"/>
              </a:spcAft>
              <a:buSzPts val="1051"/>
              <a:buNone/>
              <a:defRPr sz="1051">
                <a:solidFill>
                  <a:schemeClr val="lt1"/>
                </a:solidFill>
              </a:defRPr>
            </a:lvl1pPr>
            <a:lvl2pPr marL="914400" lvl="1" indent="-342900" algn="l">
              <a:spcBef>
                <a:spcPts val="375"/>
              </a:spcBef>
              <a:spcAft>
                <a:spcPts val="0"/>
              </a:spcAft>
              <a:buSzPts val="1800"/>
              <a:buChar char="•"/>
              <a:defRPr/>
            </a:lvl2pPr>
            <a:lvl3pPr marL="1371600" lvl="2" indent="-342900" algn="l">
              <a:spcBef>
                <a:spcPts val="375"/>
              </a:spcBef>
              <a:spcAft>
                <a:spcPts val="0"/>
              </a:spcAft>
              <a:buSzPts val="1800"/>
              <a:buChar char="•"/>
              <a:defRPr/>
            </a:lvl3pPr>
            <a:lvl4pPr marL="1828800" lvl="3" indent="-342900" algn="l">
              <a:spcBef>
                <a:spcPts val="375"/>
              </a:spcBef>
              <a:spcAft>
                <a:spcPts val="0"/>
              </a:spcAft>
              <a:buSzPts val="1800"/>
              <a:buChar char="•"/>
              <a:defRPr/>
            </a:lvl4pPr>
            <a:lvl5pPr marL="2286000" lvl="4" indent="-342900" algn="l">
              <a:spcBef>
                <a:spcPts val="375"/>
              </a:spcBef>
              <a:spcAft>
                <a:spcPts val="0"/>
              </a:spcAft>
              <a:buSzPts val="1800"/>
              <a:buChar char="•"/>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ransition Slide_2">
  <p:cSld name="Transition Slide_2">
    <p:spTree>
      <p:nvGrpSpPr>
        <p:cNvPr id="1" name="Shape 173"/>
        <p:cNvGrpSpPr/>
        <p:nvPr/>
      </p:nvGrpSpPr>
      <p:grpSpPr>
        <a:xfrm>
          <a:off x="0" y="0"/>
          <a:ext cx="0" cy="0"/>
          <a:chOff x="0" y="0"/>
          <a:chExt cx="0" cy="0"/>
        </a:xfrm>
      </p:grpSpPr>
      <p:pic>
        <p:nvPicPr>
          <p:cNvPr id="174" name="Google Shape;174;p24"/>
          <p:cNvPicPr preferRelativeResize="0"/>
          <p:nvPr/>
        </p:nvPicPr>
        <p:blipFill rotWithShape="1">
          <a:blip r:embed="rId2">
            <a:alphaModFix/>
          </a:blip>
          <a:srcRect/>
          <a:stretch/>
        </p:blipFill>
        <p:spPr>
          <a:xfrm>
            <a:off x="0" y="3"/>
            <a:ext cx="9144000" cy="5154966"/>
          </a:xfrm>
          <a:prstGeom prst="rect">
            <a:avLst/>
          </a:prstGeom>
          <a:noFill/>
          <a:ln>
            <a:noFill/>
          </a:ln>
        </p:spPr>
      </p:pic>
      <p:sp>
        <p:nvSpPr>
          <p:cNvPr id="175" name="Google Shape;175;p24"/>
          <p:cNvSpPr/>
          <p:nvPr/>
        </p:nvSpPr>
        <p:spPr>
          <a:xfrm>
            <a:off x="838200" y="0"/>
            <a:ext cx="4644768" cy="5154968"/>
          </a:xfrm>
          <a:prstGeom prst="rect">
            <a:avLst/>
          </a:prstGeom>
          <a:solidFill>
            <a:srgbClr val="08080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76" name="Google Shape;176;p24"/>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chemeClr val="lt1"/>
                </a:solidFill>
                <a:latin typeface="Arial"/>
                <a:ea typeface="Arial"/>
                <a:cs typeface="Arial"/>
                <a:sym typeface="Arial"/>
              </a:defRPr>
            </a:lvl1pPr>
            <a:lvl2pPr marL="0" lvl="1" indent="0" algn="ctr">
              <a:spcBef>
                <a:spcPts val="0"/>
              </a:spcBef>
              <a:buNone/>
              <a:defRPr sz="788">
                <a:solidFill>
                  <a:schemeClr val="lt1"/>
                </a:solidFill>
                <a:latin typeface="Arial"/>
                <a:ea typeface="Arial"/>
                <a:cs typeface="Arial"/>
                <a:sym typeface="Arial"/>
              </a:defRPr>
            </a:lvl2pPr>
            <a:lvl3pPr marL="0" lvl="2" indent="0" algn="ctr">
              <a:spcBef>
                <a:spcPts val="0"/>
              </a:spcBef>
              <a:buNone/>
              <a:defRPr sz="788">
                <a:solidFill>
                  <a:schemeClr val="lt1"/>
                </a:solidFill>
                <a:latin typeface="Arial"/>
                <a:ea typeface="Arial"/>
                <a:cs typeface="Arial"/>
                <a:sym typeface="Arial"/>
              </a:defRPr>
            </a:lvl3pPr>
            <a:lvl4pPr marL="0" lvl="3" indent="0" algn="ctr">
              <a:spcBef>
                <a:spcPts val="0"/>
              </a:spcBef>
              <a:buNone/>
              <a:defRPr sz="788">
                <a:solidFill>
                  <a:schemeClr val="lt1"/>
                </a:solidFill>
                <a:latin typeface="Arial"/>
                <a:ea typeface="Arial"/>
                <a:cs typeface="Arial"/>
                <a:sym typeface="Arial"/>
              </a:defRPr>
            </a:lvl4pPr>
            <a:lvl5pPr marL="0" lvl="4" indent="0" algn="ctr">
              <a:spcBef>
                <a:spcPts val="0"/>
              </a:spcBef>
              <a:buNone/>
              <a:defRPr sz="788">
                <a:solidFill>
                  <a:schemeClr val="lt1"/>
                </a:solidFill>
                <a:latin typeface="Arial"/>
                <a:ea typeface="Arial"/>
                <a:cs typeface="Arial"/>
                <a:sym typeface="Arial"/>
              </a:defRPr>
            </a:lvl5pPr>
            <a:lvl6pPr marL="0" lvl="5" indent="0" algn="ctr">
              <a:spcBef>
                <a:spcPts val="0"/>
              </a:spcBef>
              <a:buNone/>
              <a:defRPr sz="788">
                <a:solidFill>
                  <a:schemeClr val="lt1"/>
                </a:solidFill>
                <a:latin typeface="Arial"/>
                <a:ea typeface="Arial"/>
                <a:cs typeface="Arial"/>
                <a:sym typeface="Arial"/>
              </a:defRPr>
            </a:lvl6pPr>
            <a:lvl7pPr marL="0" lvl="6" indent="0" algn="ctr">
              <a:spcBef>
                <a:spcPts val="0"/>
              </a:spcBef>
              <a:buNone/>
              <a:defRPr sz="788">
                <a:solidFill>
                  <a:schemeClr val="lt1"/>
                </a:solidFill>
                <a:latin typeface="Arial"/>
                <a:ea typeface="Arial"/>
                <a:cs typeface="Arial"/>
                <a:sym typeface="Arial"/>
              </a:defRPr>
            </a:lvl7pPr>
            <a:lvl8pPr marL="0" lvl="7" indent="0" algn="ctr">
              <a:spcBef>
                <a:spcPts val="0"/>
              </a:spcBef>
              <a:buNone/>
              <a:defRPr sz="788">
                <a:solidFill>
                  <a:schemeClr val="lt1"/>
                </a:solidFill>
                <a:latin typeface="Arial"/>
                <a:ea typeface="Arial"/>
                <a:cs typeface="Arial"/>
                <a:sym typeface="Arial"/>
              </a:defRPr>
            </a:lvl8pPr>
            <a:lvl9pPr marL="0" lvl="8" indent="0" algn="ctr">
              <a:spcBef>
                <a:spcPts val="0"/>
              </a:spcBef>
              <a:buNone/>
              <a:defRPr sz="788">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77" name="Google Shape;177;p24"/>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78" name="Google Shape;178;p24"/>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79" name="Google Shape;179;p24"/>
          <p:cNvSpPr txBox="1">
            <a:spLocks noGrp="1"/>
          </p:cNvSpPr>
          <p:nvPr>
            <p:ph type="body" idx="1"/>
          </p:nvPr>
        </p:nvSpPr>
        <p:spPr>
          <a:xfrm>
            <a:off x="1301942" y="972450"/>
            <a:ext cx="3955859"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 name="Google Shape;180;p24"/>
          <p:cNvSpPr txBox="1">
            <a:spLocks noGrp="1"/>
          </p:cNvSpPr>
          <p:nvPr>
            <p:ph type="body" idx="2"/>
          </p:nvPr>
        </p:nvSpPr>
        <p:spPr>
          <a:xfrm>
            <a:off x="1295593" y="1924640"/>
            <a:ext cx="396372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81" name="Google Shape;181;p24"/>
          <p:cNvPicPr preferRelativeResize="0"/>
          <p:nvPr/>
        </p:nvPicPr>
        <p:blipFill rotWithShape="1">
          <a:blip r:embed="rId3">
            <a:alphaModFix/>
          </a:blip>
          <a:srcRect/>
          <a:stretch/>
        </p:blipFill>
        <p:spPr>
          <a:xfrm>
            <a:off x="1280656" y="230532"/>
            <a:ext cx="1710031" cy="267303"/>
          </a:xfrm>
          <a:prstGeom prst="rect">
            <a:avLst/>
          </a:prstGeom>
          <a:noFill/>
          <a:ln>
            <a:noFill/>
          </a:ln>
        </p:spPr>
      </p:pic>
      <p:cxnSp>
        <p:nvCxnSpPr>
          <p:cNvPr id="182" name="Google Shape;182;p24"/>
          <p:cNvCxnSpPr/>
          <p:nvPr/>
        </p:nvCxnSpPr>
        <p:spPr>
          <a:xfrm>
            <a:off x="1295400" y="1778138"/>
            <a:ext cx="3810000" cy="0"/>
          </a:xfrm>
          <a:prstGeom prst="straightConnector1">
            <a:avLst/>
          </a:prstGeom>
          <a:solidFill>
            <a:schemeClr val="folHlink"/>
          </a:solidFill>
          <a:ln w="9525" cap="flat" cmpd="sng">
            <a:solidFill>
              <a:srgbClr val="D8D8D8"/>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Image + Content Slide">
  <p:cSld name="Image + Content Slide">
    <p:spTree>
      <p:nvGrpSpPr>
        <p:cNvPr id="1" name="Shape 183"/>
        <p:cNvGrpSpPr/>
        <p:nvPr/>
      </p:nvGrpSpPr>
      <p:grpSpPr>
        <a:xfrm>
          <a:off x="0" y="0"/>
          <a:ext cx="0" cy="0"/>
          <a:chOff x="0" y="0"/>
          <a:chExt cx="0" cy="0"/>
        </a:xfrm>
      </p:grpSpPr>
      <p:pic>
        <p:nvPicPr>
          <p:cNvPr id="184" name="Google Shape;184;p25"/>
          <p:cNvPicPr preferRelativeResize="0"/>
          <p:nvPr/>
        </p:nvPicPr>
        <p:blipFill rotWithShape="1">
          <a:blip r:embed="rId2">
            <a:alphaModFix/>
          </a:blip>
          <a:srcRect/>
          <a:stretch/>
        </p:blipFill>
        <p:spPr>
          <a:xfrm>
            <a:off x="0" y="3"/>
            <a:ext cx="4114800" cy="5154966"/>
          </a:xfrm>
          <a:prstGeom prst="rect">
            <a:avLst/>
          </a:prstGeom>
          <a:noFill/>
          <a:ln>
            <a:noFill/>
          </a:ln>
        </p:spPr>
      </p:pic>
      <p:sp>
        <p:nvSpPr>
          <p:cNvPr id="185" name="Google Shape;185;p25"/>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86" name="Google Shape;186;p25"/>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87" name="Google Shape;187;p25"/>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188" name="Google Shape;188;p25"/>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189" name="Google Shape;189;p25"/>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190" name="Google Shape;190;p25"/>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25"/>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92" name="Google Shape;192;p25"/>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193" name="Google Shape;193;p25"/>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Image + Content Slide">
  <p:cSld name="12_Image + Content Slide">
    <p:spTree>
      <p:nvGrpSpPr>
        <p:cNvPr id="1" name="Shape 194"/>
        <p:cNvGrpSpPr/>
        <p:nvPr/>
      </p:nvGrpSpPr>
      <p:grpSpPr>
        <a:xfrm>
          <a:off x="0" y="0"/>
          <a:ext cx="0" cy="0"/>
          <a:chOff x="0" y="0"/>
          <a:chExt cx="0" cy="0"/>
        </a:xfrm>
      </p:grpSpPr>
      <p:pic>
        <p:nvPicPr>
          <p:cNvPr id="195" name="Google Shape;195;p26"/>
          <p:cNvPicPr preferRelativeResize="0"/>
          <p:nvPr/>
        </p:nvPicPr>
        <p:blipFill rotWithShape="1">
          <a:blip r:embed="rId2">
            <a:alphaModFix/>
          </a:blip>
          <a:srcRect l="56121" r="3982"/>
          <a:stretch/>
        </p:blipFill>
        <p:spPr>
          <a:xfrm>
            <a:off x="0" y="0"/>
            <a:ext cx="4114800" cy="5148050"/>
          </a:xfrm>
          <a:prstGeom prst="rect">
            <a:avLst/>
          </a:prstGeom>
          <a:noFill/>
          <a:ln>
            <a:noFill/>
          </a:ln>
        </p:spPr>
      </p:pic>
      <p:sp>
        <p:nvSpPr>
          <p:cNvPr id="196" name="Google Shape;196;p26"/>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97" name="Google Shape;197;p26"/>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98" name="Google Shape;198;p26"/>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199" name="Google Shape;199;p26"/>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00" name="Google Shape;200;p26"/>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01" name="Google Shape;201;p26"/>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26"/>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3" name="Google Shape;203;p26"/>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04" name="Google Shape;204;p26"/>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1_Image + Content Slide">
  <p:cSld name="11_Image + Content Slide">
    <p:spTree>
      <p:nvGrpSpPr>
        <p:cNvPr id="1" name="Shape 205"/>
        <p:cNvGrpSpPr/>
        <p:nvPr/>
      </p:nvGrpSpPr>
      <p:grpSpPr>
        <a:xfrm>
          <a:off x="0" y="0"/>
          <a:ext cx="0" cy="0"/>
          <a:chOff x="0" y="0"/>
          <a:chExt cx="0" cy="0"/>
        </a:xfrm>
      </p:grpSpPr>
      <p:pic>
        <p:nvPicPr>
          <p:cNvPr id="206" name="Google Shape;206;p27"/>
          <p:cNvPicPr preferRelativeResize="0"/>
          <p:nvPr/>
        </p:nvPicPr>
        <p:blipFill rotWithShape="1">
          <a:blip r:embed="rId2">
            <a:alphaModFix/>
          </a:blip>
          <a:srcRect l="29995" r="30036"/>
          <a:stretch/>
        </p:blipFill>
        <p:spPr>
          <a:xfrm>
            <a:off x="1" y="0"/>
            <a:ext cx="4114800" cy="5154968"/>
          </a:xfrm>
          <a:prstGeom prst="rect">
            <a:avLst/>
          </a:prstGeom>
          <a:noFill/>
          <a:ln>
            <a:noFill/>
          </a:ln>
        </p:spPr>
      </p:pic>
      <p:sp>
        <p:nvSpPr>
          <p:cNvPr id="207" name="Google Shape;207;p27"/>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08" name="Google Shape;208;p27"/>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09" name="Google Shape;209;p27"/>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210" name="Google Shape;210;p27"/>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11" name="Google Shape;211;p27"/>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12" name="Google Shape;212;p27"/>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3" name="Google Shape;213;p27"/>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14" name="Google Shape;214;p27"/>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15" name="Google Shape;215;p27"/>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9_Image + Content Slide">
  <p:cSld name="9_Image + Content Slide">
    <p:spTree>
      <p:nvGrpSpPr>
        <p:cNvPr id="1" name="Shape 227"/>
        <p:cNvGrpSpPr/>
        <p:nvPr/>
      </p:nvGrpSpPr>
      <p:grpSpPr>
        <a:xfrm>
          <a:off x="0" y="0"/>
          <a:ext cx="0" cy="0"/>
          <a:chOff x="0" y="0"/>
          <a:chExt cx="0" cy="0"/>
        </a:xfrm>
      </p:grpSpPr>
      <p:pic>
        <p:nvPicPr>
          <p:cNvPr id="228" name="Google Shape;228;p29"/>
          <p:cNvPicPr preferRelativeResize="0"/>
          <p:nvPr/>
        </p:nvPicPr>
        <p:blipFill rotWithShape="1">
          <a:blip r:embed="rId2">
            <a:alphaModFix/>
          </a:blip>
          <a:srcRect l="25260" r="14595"/>
          <a:stretch/>
        </p:blipFill>
        <p:spPr>
          <a:xfrm>
            <a:off x="1" y="1"/>
            <a:ext cx="4114800" cy="5101420"/>
          </a:xfrm>
          <a:prstGeom prst="rect">
            <a:avLst/>
          </a:prstGeom>
          <a:noFill/>
          <a:ln>
            <a:noFill/>
          </a:ln>
        </p:spPr>
      </p:pic>
      <p:sp>
        <p:nvSpPr>
          <p:cNvPr id="229" name="Google Shape;229;p29"/>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30" name="Google Shape;230;p29"/>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31" name="Google Shape;231;p29"/>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232" name="Google Shape;232;p29"/>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33" name="Google Shape;233;p29"/>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34" name="Google Shape;234;p29"/>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29"/>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36" name="Google Shape;236;p29"/>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37" name="Google Shape;237;p29"/>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8_Image + Content Slide">
  <p:cSld name="8_Image + Content Slide">
    <p:spTree>
      <p:nvGrpSpPr>
        <p:cNvPr id="1" name="Shape 238"/>
        <p:cNvGrpSpPr/>
        <p:nvPr/>
      </p:nvGrpSpPr>
      <p:grpSpPr>
        <a:xfrm>
          <a:off x="0" y="0"/>
          <a:ext cx="0" cy="0"/>
          <a:chOff x="0" y="0"/>
          <a:chExt cx="0" cy="0"/>
        </a:xfrm>
      </p:grpSpPr>
      <p:pic>
        <p:nvPicPr>
          <p:cNvPr id="239" name="Google Shape;239;p30"/>
          <p:cNvPicPr preferRelativeResize="0"/>
          <p:nvPr/>
        </p:nvPicPr>
        <p:blipFill rotWithShape="1">
          <a:blip r:embed="rId2">
            <a:alphaModFix/>
          </a:blip>
          <a:srcRect l="42543" r="17454"/>
          <a:stretch/>
        </p:blipFill>
        <p:spPr>
          <a:xfrm>
            <a:off x="0" y="0"/>
            <a:ext cx="4114800" cy="5148050"/>
          </a:xfrm>
          <a:prstGeom prst="rect">
            <a:avLst/>
          </a:prstGeom>
          <a:noFill/>
          <a:ln>
            <a:noFill/>
          </a:ln>
        </p:spPr>
      </p:pic>
      <p:sp>
        <p:nvSpPr>
          <p:cNvPr id="240" name="Google Shape;240;p30"/>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41" name="Google Shape;241;p30"/>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42" name="Google Shape;242;p30"/>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243" name="Google Shape;243;p30"/>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44" name="Google Shape;244;p30"/>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45" name="Google Shape;245;p30"/>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6" name="Google Shape;246;p30"/>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7" name="Google Shape;247;p30"/>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48" name="Google Shape;248;p30"/>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7_Image + Content Slide">
  <p:cSld name="7_Image + Content Slide">
    <p:spTree>
      <p:nvGrpSpPr>
        <p:cNvPr id="1" name="Shape 249"/>
        <p:cNvGrpSpPr/>
        <p:nvPr/>
      </p:nvGrpSpPr>
      <p:grpSpPr>
        <a:xfrm>
          <a:off x="0" y="0"/>
          <a:ext cx="0" cy="0"/>
          <a:chOff x="0" y="0"/>
          <a:chExt cx="0" cy="0"/>
        </a:xfrm>
      </p:grpSpPr>
      <p:pic>
        <p:nvPicPr>
          <p:cNvPr id="250" name="Google Shape;250;p31"/>
          <p:cNvPicPr preferRelativeResize="0"/>
          <p:nvPr/>
        </p:nvPicPr>
        <p:blipFill rotWithShape="1">
          <a:blip r:embed="rId2">
            <a:alphaModFix/>
          </a:blip>
          <a:srcRect r="59978"/>
          <a:stretch/>
        </p:blipFill>
        <p:spPr>
          <a:xfrm>
            <a:off x="0" y="0"/>
            <a:ext cx="4114800" cy="5148050"/>
          </a:xfrm>
          <a:prstGeom prst="rect">
            <a:avLst/>
          </a:prstGeom>
          <a:noFill/>
          <a:ln>
            <a:noFill/>
          </a:ln>
        </p:spPr>
      </p:pic>
      <p:sp>
        <p:nvSpPr>
          <p:cNvPr id="251" name="Google Shape;251;p31"/>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52" name="Google Shape;252;p31"/>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53" name="Google Shape;253;p31"/>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254" name="Google Shape;254;p31"/>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55" name="Google Shape;255;p31"/>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56" name="Google Shape;256;p31"/>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7" name="Google Shape;257;p31"/>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58" name="Google Shape;258;p31"/>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59" name="Google Shape;259;p31"/>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6_Image + Content Slide">
  <p:cSld name="6_Image + Content Slide">
    <p:spTree>
      <p:nvGrpSpPr>
        <p:cNvPr id="1" name="Shape 260"/>
        <p:cNvGrpSpPr/>
        <p:nvPr/>
      </p:nvGrpSpPr>
      <p:grpSpPr>
        <a:xfrm>
          <a:off x="0" y="0"/>
          <a:ext cx="0" cy="0"/>
          <a:chOff x="0" y="0"/>
          <a:chExt cx="0" cy="0"/>
        </a:xfrm>
      </p:grpSpPr>
      <p:pic>
        <p:nvPicPr>
          <p:cNvPr id="261" name="Google Shape;261;p32"/>
          <p:cNvPicPr preferRelativeResize="0"/>
          <p:nvPr/>
        </p:nvPicPr>
        <p:blipFill rotWithShape="1">
          <a:blip r:embed="rId2">
            <a:alphaModFix/>
          </a:blip>
          <a:srcRect l="24772" r="35271"/>
          <a:stretch/>
        </p:blipFill>
        <p:spPr>
          <a:xfrm>
            <a:off x="1" y="0"/>
            <a:ext cx="4105643" cy="5148050"/>
          </a:xfrm>
          <a:prstGeom prst="rect">
            <a:avLst/>
          </a:prstGeom>
          <a:noFill/>
          <a:ln>
            <a:noFill/>
          </a:ln>
        </p:spPr>
      </p:pic>
      <p:sp>
        <p:nvSpPr>
          <p:cNvPr id="262" name="Google Shape;262;p32"/>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63" name="Google Shape;263;p32"/>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64" name="Google Shape;264;p32"/>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265" name="Google Shape;265;p32"/>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66" name="Google Shape;266;p32"/>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67" name="Google Shape;267;p32"/>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8" name="Google Shape;268;p32"/>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69" name="Google Shape;269;p32"/>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70" name="Google Shape;270;p32"/>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Agenda_Slide_Single_Column_Bulleted">
  <p:cSld name="3_Agenda_Slide_Single_Column_Bulleted">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6393"/>
          <a:stretch/>
        </p:blipFill>
        <p:spPr>
          <a:xfrm>
            <a:off x="2" y="0"/>
            <a:ext cx="9144001" cy="5151981"/>
          </a:xfrm>
          <a:prstGeom prst="rect">
            <a:avLst/>
          </a:prstGeom>
          <a:noFill/>
          <a:ln>
            <a:noFill/>
          </a:ln>
        </p:spPr>
      </p:pic>
      <p:sp>
        <p:nvSpPr>
          <p:cNvPr id="27" name="Google Shape;27;p4"/>
          <p:cNvSpPr/>
          <p:nvPr/>
        </p:nvSpPr>
        <p:spPr>
          <a:xfrm>
            <a:off x="1" y="3718"/>
            <a:ext cx="9144001" cy="5148263"/>
          </a:xfrm>
          <a:prstGeom prst="rect">
            <a:avLst/>
          </a:prstGeom>
          <a:solidFill>
            <a:srgbClr val="009CDC">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4"/>
          <p:cNvSpPr txBox="1">
            <a:spLocks noGrp="1"/>
          </p:cNvSpPr>
          <p:nvPr>
            <p:ph type="body" idx="1"/>
          </p:nvPr>
        </p:nvSpPr>
        <p:spPr>
          <a:xfrm>
            <a:off x="3886729" y="943374"/>
            <a:ext cx="4927749" cy="3382792"/>
          </a:xfrm>
          <a:prstGeom prst="rect">
            <a:avLst/>
          </a:prstGeom>
          <a:noFill/>
          <a:ln>
            <a:noFill/>
          </a:ln>
        </p:spPr>
        <p:txBody>
          <a:bodyPr spcFirstLastPara="1" wrap="square" lIns="91425" tIns="45700" rIns="91425" bIns="45700" anchor="ctr" anchorCtr="0">
            <a:normAutofit/>
          </a:bodyPr>
          <a:lstStyle>
            <a:lvl1pPr marL="457200" lvl="0" indent="-317500" algn="l">
              <a:lnSpc>
                <a:spcPct val="90000"/>
              </a:lnSpc>
              <a:spcBef>
                <a:spcPts val="750"/>
              </a:spcBef>
              <a:spcAft>
                <a:spcPts val="0"/>
              </a:spcAft>
              <a:buClr>
                <a:schemeClr val="lt1"/>
              </a:buClr>
              <a:buSzPts val="1400"/>
              <a:buFont typeface="Lemon"/>
              <a:buChar char="►"/>
              <a:defRPr sz="1400">
                <a:solidFill>
                  <a:schemeClr val="lt1"/>
                </a:solidFill>
              </a:defRPr>
            </a:lvl1pPr>
            <a:lvl2pPr marL="914400" lvl="1" indent="-311150" algn="l">
              <a:lnSpc>
                <a:spcPct val="90000"/>
              </a:lnSpc>
              <a:spcBef>
                <a:spcPts val="600"/>
              </a:spcBef>
              <a:spcAft>
                <a:spcPts val="0"/>
              </a:spcAft>
              <a:buClr>
                <a:schemeClr val="lt1"/>
              </a:buClr>
              <a:buSzPts val="1300"/>
              <a:buFont typeface="Arial"/>
              <a:buChar char="–"/>
              <a:defRPr sz="1300">
                <a:solidFill>
                  <a:schemeClr val="lt1"/>
                </a:solidFill>
              </a:defRPr>
            </a:lvl2pPr>
            <a:lvl3pPr marL="1371600" lvl="2" indent="-304800" algn="l">
              <a:lnSpc>
                <a:spcPct val="90000"/>
              </a:lnSpc>
              <a:spcBef>
                <a:spcPts val="600"/>
              </a:spcBef>
              <a:spcAft>
                <a:spcPts val="0"/>
              </a:spcAft>
              <a:buClr>
                <a:schemeClr val="lt1"/>
              </a:buClr>
              <a:buSzPts val="1200"/>
              <a:buFont typeface="Courier New"/>
              <a:buChar char="o"/>
              <a:defRPr sz="1200">
                <a:solidFill>
                  <a:schemeClr val="lt1"/>
                </a:solidFill>
              </a:defRPr>
            </a:lvl3pPr>
            <a:lvl4pPr marL="1828800" lvl="3" indent="-298450" algn="l">
              <a:lnSpc>
                <a:spcPct val="90000"/>
              </a:lnSpc>
              <a:spcBef>
                <a:spcPts val="600"/>
              </a:spcBef>
              <a:spcAft>
                <a:spcPts val="0"/>
              </a:spcAft>
              <a:buClr>
                <a:schemeClr val="lt1"/>
              </a:buClr>
              <a:buSzPts val="1100"/>
              <a:buFont typeface="Arial"/>
              <a:buChar char="•"/>
              <a:defRPr sz="1100">
                <a:solidFill>
                  <a:schemeClr val="lt1"/>
                </a:solidFill>
              </a:defRPr>
            </a:lvl4pPr>
            <a:lvl5pPr marL="2286000" lvl="4" indent="-292100" algn="l">
              <a:lnSpc>
                <a:spcPct val="90000"/>
              </a:lnSpc>
              <a:spcBef>
                <a:spcPts val="600"/>
              </a:spcBef>
              <a:spcAft>
                <a:spcPts val="0"/>
              </a:spcAft>
              <a:buClr>
                <a:schemeClr val="lt1"/>
              </a:buClr>
              <a:buSzPts val="1000"/>
              <a:buFont typeface="Arial"/>
              <a:buChar char="•"/>
              <a:defRPr sz="100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4"/>
          <p:cNvSpPr txBox="1">
            <a:spLocks noGrp="1"/>
          </p:cNvSpPr>
          <p:nvPr>
            <p:ph type="subTitle" idx="2"/>
          </p:nvPr>
        </p:nvSpPr>
        <p:spPr>
          <a:xfrm>
            <a:off x="357283" y="2343859"/>
            <a:ext cx="3403263" cy="58182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750"/>
              </a:spcBef>
              <a:spcAft>
                <a:spcPts val="0"/>
              </a:spcAft>
              <a:buClr>
                <a:schemeClr val="lt1"/>
              </a:buClr>
              <a:buSzPts val="2400"/>
              <a:buNone/>
              <a:defRPr sz="2400" b="1" i="0">
                <a:solidFill>
                  <a:schemeClr val="lt1"/>
                </a:solidFill>
                <a:latin typeface="Arial"/>
                <a:ea typeface="Arial"/>
                <a:cs typeface="Arial"/>
                <a:sym typeface="Arial"/>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30" name="Google Shape;30;p4"/>
          <p:cNvSpPr txBox="1"/>
          <p:nvPr/>
        </p:nvSpPr>
        <p:spPr>
          <a:xfrm>
            <a:off x="8814478" y="4892218"/>
            <a:ext cx="202885" cy="123111"/>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b="1" i="0" u="none" strike="noStrike" cap="none">
                <a:solidFill>
                  <a:schemeClr val="lt1"/>
                </a:solidFill>
                <a:latin typeface="Arial"/>
                <a:ea typeface="Arial"/>
                <a:cs typeface="Arial"/>
                <a:sym typeface="Arial"/>
              </a:rPr>
              <a:t>‹#›</a:t>
            </a:fld>
            <a:endParaRPr sz="800" b="1" i="0" u="none" strike="noStrike" cap="none">
              <a:solidFill>
                <a:schemeClr val="lt1"/>
              </a:solidFill>
              <a:latin typeface="Arial"/>
              <a:ea typeface="Arial"/>
              <a:cs typeface="Arial"/>
              <a:sym typeface="Arial"/>
            </a:endParaRPr>
          </a:p>
        </p:txBody>
      </p:sp>
      <p:pic>
        <p:nvPicPr>
          <p:cNvPr id="31" name="Google Shape;31;p4"/>
          <p:cNvPicPr preferRelativeResize="0"/>
          <p:nvPr/>
        </p:nvPicPr>
        <p:blipFill rotWithShape="1">
          <a:blip r:embed="rId3">
            <a:alphaModFix/>
          </a:blip>
          <a:srcRect/>
          <a:stretch/>
        </p:blipFill>
        <p:spPr>
          <a:xfrm>
            <a:off x="214361" y="4901867"/>
            <a:ext cx="850263" cy="10381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5_Image + Content Slide">
  <p:cSld name="5_Image + Content Slide">
    <p:spTree>
      <p:nvGrpSpPr>
        <p:cNvPr id="1" name="Shape 271"/>
        <p:cNvGrpSpPr/>
        <p:nvPr/>
      </p:nvGrpSpPr>
      <p:grpSpPr>
        <a:xfrm>
          <a:off x="0" y="0"/>
          <a:ext cx="0" cy="0"/>
          <a:chOff x="0" y="0"/>
          <a:chExt cx="0" cy="0"/>
        </a:xfrm>
      </p:grpSpPr>
      <p:pic>
        <p:nvPicPr>
          <p:cNvPr id="272" name="Google Shape;272;p33"/>
          <p:cNvPicPr preferRelativeResize="0"/>
          <p:nvPr/>
        </p:nvPicPr>
        <p:blipFill rotWithShape="1">
          <a:blip r:embed="rId2">
            <a:alphaModFix/>
          </a:blip>
          <a:srcRect l="13333" r="26666"/>
          <a:stretch/>
        </p:blipFill>
        <p:spPr>
          <a:xfrm>
            <a:off x="0" y="0"/>
            <a:ext cx="4114800" cy="5148263"/>
          </a:xfrm>
          <a:prstGeom prst="rect">
            <a:avLst/>
          </a:prstGeom>
          <a:noFill/>
          <a:ln>
            <a:noFill/>
          </a:ln>
        </p:spPr>
      </p:pic>
      <p:sp>
        <p:nvSpPr>
          <p:cNvPr id="273" name="Google Shape;273;p33"/>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74" name="Google Shape;274;p33"/>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75" name="Google Shape;275;p33"/>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276" name="Google Shape;276;p33"/>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77" name="Google Shape;277;p33"/>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78" name="Google Shape;278;p33"/>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9" name="Google Shape;279;p33"/>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80" name="Google Shape;280;p33"/>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81" name="Google Shape;281;p33"/>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4_Image + Content Slide">
  <p:cSld name="4_Image + Content Slide">
    <p:spTree>
      <p:nvGrpSpPr>
        <p:cNvPr id="1" name="Shape 282"/>
        <p:cNvGrpSpPr/>
        <p:nvPr/>
      </p:nvGrpSpPr>
      <p:grpSpPr>
        <a:xfrm>
          <a:off x="0" y="0"/>
          <a:ext cx="0" cy="0"/>
          <a:chOff x="0" y="0"/>
          <a:chExt cx="0" cy="0"/>
        </a:xfrm>
      </p:grpSpPr>
      <p:pic>
        <p:nvPicPr>
          <p:cNvPr id="283" name="Google Shape;283;p34"/>
          <p:cNvPicPr preferRelativeResize="0"/>
          <p:nvPr/>
        </p:nvPicPr>
        <p:blipFill rotWithShape="1">
          <a:blip r:embed="rId2">
            <a:alphaModFix/>
          </a:blip>
          <a:srcRect l="22419" r="35640"/>
          <a:stretch/>
        </p:blipFill>
        <p:spPr>
          <a:xfrm>
            <a:off x="0" y="0"/>
            <a:ext cx="4114800" cy="5148049"/>
          </a:xfrm>
          <a:prstGeom prst="rect">
            <a:avLst/>
          </a:prstGeom>
          <a:noFill/>
          <a:ln>
            <a:noFill/>
          </a:ln>
        </p:spPr>
      </p:pic>
      <p:sp>
        <p:nvSpPr>
          <p:cNvPr id="284" name="Google Shape;284;p34"/>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85" name="Google Shape;285;p34"/>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86" name="Google Shape;286;p34"/>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287" name="Google Shape;287;p34"/>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88" name="Google Shape;288;p34"/>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289" name="Google Shape;289;p34"/>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0" name="Google Shape;290;p34"/>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91" name="Google Shape;291;p34"/>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292" name="Google Shape;292;p34"/>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2_Image + Content Slide">
  <p:cSld name="2_Image + Content Slide">
    <p:spTree>
      <p:nvGrpSpPr>
        <p:cNvPr id="1" name="Shape 304"/>
        <p:cNvGrpSpPr/>
        <p:nvPr/>
      </p:nvGrpSpPr>
      <p:grpSpPr>
        <a:xfrm>
          <a:off x="0" y="0"/>
          <a:ext cx="0" cy="0"/>
          <a:chOff x="0" y="0"/>
          <a:chExt cx="0" cy="0"/>
        </a:xfrm>
      </p:grpSpPr>
      <p:pic>
        <p:nvPicPr>
          <p:cNvPr id="305" name="Google Shape;305;p36"/>
          <p:cNvPicPr preferRelativeResize="0"/>
          <p:nvPr/>
        </p:nvPicPr>
        <p:blipFill rotWithShape="1">
          <a:blip r:embed="rId2">
            <a:alphaModFix/>
          </a:blip>
          <a:srcRect l="26793" r="33125"/>
          <a:stretch/>
        </p:blipFill>
        <p:spPr>
          <a:xfrm>
            <a:off x="1" y="0"/>
            <a:ext cx="4114800" cy="5148050"/>
          </a:xfrm>
          <a:prstGeom prst="rect">
            <a:avLst/>
          </a:prstGeom>
          <a:noFill/>
          <a:ln>
            <a:noFill/>
          </a:ln>
        </p:spPr>
      </p:pic>
      <p:sp>
        <p:nvSpPr>
          <p:cNvPr id="306" name="Google Shape;306;p36"/>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307" name="Google Shape;307;p36"/>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308" name="Google Shape;308;p36"/>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309" name="Google Shape;309;p36"/>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310" name="Google Shape;310;p36"/>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311" name="Google Shape;311;p36"/>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2" name="Google Shape;312;p36"/>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13" name="Google Shape;313;p36"/>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314" name="Google Shape;314;p36"/>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Image + Content Slide">
  <p:cSld name="1_Image + Content Slide">
    <p:spTree>
      <p:nvGrpSpPr>
        <p:cNvPr id="1" name="Shape 315"/>
        <p:cNvGrpSpPr/>
        <p:nvPr/>
      </p:nvGrpSpPr>
      <p:grpSpPr>
        <a:xfrm>
          <a:off x="0" y="0"/>
          <a:ext cx="0" cy="0"/>
          <a:chOff x="0" y="0"/>
          <a:chExt cx="0" cy="0"/>
        </a:xfrm>
      </p:grpSpPr>
      <p:pic>
        <p:nvPicPr>
          <p:cNvPr id="316" name="Google Shape;316;p37"/>
          <p:cNvPicPr preferRelativeResize="0"/>
          <p:nvPr/>
        </p:nvPicPr>
        <p:blipFill rotWithShape="1">
          <a:blip r:embed="rId2">
            <a:alphaModFix/>
          </a:blip>
          <a:srcRect l="52329" r="3429"/>
          <a:stretch/>
        </p:blipFill>
        <p:spPr>
          <a:xfrm>
            <a:off x="1" y="1"/>
            <a:ext cx="4114800" cy="5148262"/>
          </a:xfrm>
          <a:prstGeom prst="rect">
            <a:avLst/>
          </a:prstGeom>
          <a:noFill/>
          <a:ln>
            <a:noFill/>
          </a:ln>
        </p:spPr>
      </p:pic>
      <p:sp>
        <p:nvSpPr>
          <p:cNvPr id="317" name="Google Shape;317;p37"/>
          <p:cNvSpPr/>
          <p:nvPr/>
        </p:nvSpPr>
        <p:spPr>
          <a:xfrm>
            <a:off x="0" y="213"/>
            <a:ext cx="4114800" cy="5148051"/>
          </a:xfrm>
          <a:prstGeom prst="rect">
            <a:avLst/>
          </a:prstGeom>
          <a:solidFill>
            <a:srgbClr val="08080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318" name="Google Shape;318;p37"/>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3F3F3F"/>
                </a:solidFill>
                <a:latin typeface="Arial"/>
                <a:ea typeface="Arial"/>
                <a:cs typeface="Arial"/>
                <a:sym typeface="Arial"/>
              </a:defRPr>
            </a:lvl1pPr>
            <a:lvl2pPr marL="0" lvl="1" indent="0" algn="ctr">
              <a:spcBef>
                <a:spcPts val="0"/>
              </a:spcBef>
              <a:buNone/>
              <a:defRPr sz="788">
                <a:solidFill>
                  <a:srgbClr val="3F3F3F"/>
                </a:solidFill>
                <a:latin typeface="Arial"/>
                <a:ea typeface="Arial"/>
                <a:cs typeface="Arial"/>
                <a:sym typeface="Arial"/>
              </a:defRPr>
            </a:lvl2pPr>
            <a:lvl3pPr marL="0" lvl="2" indent="0" algn="ctr">
              <a:spcBef>
                <a:spcPts val="0"/>
              </a:spcBef>
              <a:buNone/>
              <a:defRPr sz="788">
                <a:solidFill>
                  <a:srgbClr val="3F3F3F"/>
                </a:solidFill>
                <a:latin typeface="Arial"/>
                <a:ea typeface="Arial"/>
                <a:cs typeface="Arial"/>
                <a:sym typeface="Arial"/>
              </a:defRPr>
            </a:lvl3pPr>
            <a:lvl4pPr marL="0" lvl="3" indent="0" algn="ctr">
              <a:spcBef>
                <a:spcPts val="0"/>
              </a:spcBef>
              <a:buNone/>
              <a:defRPr sz="788">
                <a:solidFill>
                  <a:srgbClr val="3F3F3F"/>
                </a:solidFill>
                <a:latin typeface="Arial"/>
                <a:ea typeface="Arial"/>
                <a:cs typeface="Arial"/>
                <a:sym typeface="Arial"/>
              </a:defRPr>
            </a:lvl4pPr>
            <a:lvl5pPr marL="0" lvl="4" indent="0" algn="ctr">
              <a:spcBef>
                <a:spcPts val="0"/>
              </a:spcBef>
              <a:buNone/>
              <a:defRPr sz="788">
                <a:solidFill>
                  <a:srgbClr val="3F3F3F"/>
                </a:solidFill>
                <a:latin typeface="Arial"/>
                <a:ea typeface="Arial"/>
                <a:cs typeface="Arial"/>
                <a:sym typeface="Arial"/>
              </a:defRPr>
            </a:lvl5pPr>
            <a:lvl6pPr marL="0" lvl="5" indent="0" algn="ctr">
              <a:spcBef>
                <a:spcPts val="0"/>
              </a:spcBef>
              <a:buNone/>
              <a:defRPr sz="788">
                <a:solidFill>
                  <a:srgbClr val="3F3F3F"/>
                </a:solidFill>
                <a:latin typeface="Arial"/>
                <a:ea typeface="Arial"/>
                <a:cs typeface="Arial"/>
                <a:sym typeface="Arial"/>
              </a:defRPr>
            </a:lvl6pPr>
            <a:lvl7pPr marL="0" lvl="6" indent="0" algn="ctr">
              <a:spcBef>
                <a:spcPts val="0"/>
              </a:spcBef>
              <a:buNone/>
              <a:defRPr sz="788">
                <a:solidFill>
                  <a:srgbClr val="3F3F3F"/>
                </a:solidFill>
                <a:latin typeface="Arial"/>
                <a:ea typeface="Arial"/>
                <a:cs typeface="Arial"/>
                <a:sym typeface="Arial"/>
              </a:defRPr>
            </a:lvl7pPr>
            <a:lvl8pPr marL="0" lvl="7" indent="0" algn="ctr">
              <a:spcBef>
                <a:spcPts val="0"/>
              </a:spcBef>
              <a:buNone/>
              <a:defRPr sz="788">
                <a:solidFill>
                  <a:srgbClr val="3F3F3F"/>
                </a:solidFill>
                <a:latin typeface="Arial"/>
                <a:ea typeface="Arial"/>
                <a:cs typeface="Arial"/>
                <a:sym typeface="Arial"/>
              </a:defRPr>
            </a:lvl8pPr>
            <a:lvl9pPr marL="0" lvl="8" indent="0" algn="ctr">
              <a:spcBef>
                <a:spcPts val="0"/>
              </a:spcBef>
              <a:buNone/>
              <a:defRPr sz="788">
                <a:solidFill>
                  <a:srgbClr val="3F3F3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319" name="Google Shape;319;p37"/>
          <p:cNvCxnSpPr/>
          <p:nvPr/>
        </p:nvCxnSpPr>
        <p:spPr>
          <a:xfrm>
            <a:off x="303286" y="1778138"/>
            <a:ext cx="3582915" cy="0"/>
          </a:xfrm>
          <a:prstGeom prst="straightConnector1">
            <a:avLst/>
          </a:prstGeom>
          <a:solidFill>
            <a:schemeClr val="folHlink"/>
          </a:solidFill>
          <a:ln w="9525" cap="flat" cmpd="sng">
            <a:solidFill>
              <a:srgbClr val="D8D8D8"/>
            </a:solidFill>
            <a:prstDash val="solid"/>
            <a:round/>
            <a:headEnd type="none" w="sm" len="sm"/>
            <a:tailEnd type="none" w="sm" len="sm"/>
          </a:ln>
        </p:spPr>
      </p:cxnSp>
      <p:sp>
        <p:nvSpPr>
          <p:cNvPr id="320" name="Google Shape;320;p37"/>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321" name="Google Shape;321;p37"/>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3F3F3F"/>
              </a:solidFill>
              <a:latin typeface="Arial"/>
              <a:ea typeface="Arial"/>
              <a:cs typeface="Arial"/>
              <a:sym typeface="Arial"/>
            </a:endParaRPr>
          </a:p>
        </p:txBody>
      </p:sp>
      <p:sp>
        <p:nvSpPr>
          <p:cNvPr id="322" name="Google Shape;322;p37"/>
          <p:cNvSpPr txBox="1">
            <a:spLocks noGrp="1"/>
          </p:cNvSpPr>
          <p:nvPr>
            <p:ph type="body" idx="1"/>
          </p:nvPr>
        </p:nvSpPr>
        <p:spPr>
          <a:xfrm>
            <a:off x="309829" y="972450"/>
            <a:ext cx="3576373"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3" name="Google Shape;323;p37"/>
          <p:cNvSpPr txBox="1">
            <a:spLocks noGrp="1"/>
          </p:cNvSpPr>
          <p:nvPr>
            <p:ph type="body" idx="2"/>
          </p:nvPr>
        </p:nvSpPr>
        <p:spPr>
          <a:xfrm>
            <a:off x="303478" y="1924640"/>
            <a:ext cx="358348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24" name="Google Shape;324;p37"/>
          <p:cNvPicPr preferRelativeResize="0"/>
          <p:nvPr/>
        </p:nvPicPr>
        <p:blipFill rotWithShape="1">
          <a:blip r:embed="rId3">
            <a:alphaModFix/>
          </a:blip>
          <a:srcRect/>
          <a:stretch/>
        </p:blipFill>
        <p:spPr>
          <a:xfrm>
            <a:off x="347371" y="230532"/>
            <a:ext cx="1710031" cy="267303"/>
          </a:xfrm>
          <a:prstGeom prst="rect">
            <a:avLst/>
          </a:prstGeom>
          <a:noFill/>
          <a:ln>
            <a:noFill/>
          </a:ln>
        </p:spPr>
      </p:pic>
      <p:sp>
        <p:nvSpPr>
          <p:cNvPr id="325" name="Google Shape;325;p37"/>
          <p:cNvSpPr txBox="1">
            <a:spLocks noGrp="1"/>
          </p:cNvSpPr>
          <p:nvPr>
            <p:ph type="body" idx="3"/>
          </p:nvPr>
        </p:nvSpPr>
        <p:spPr>
          <a:xfrm>
            <a:off x="4343400" y="230532"/>
            <a:ext cx="4648200" cy="4631716"/>
          </a:xfrm>
          <a:prstGeom prst="rect">
            <a:avLst/>
          </a:prstGeom>
          <a:noFill/>
          <a:ln>
            <a:noFill/>
          </a:ln>
        </p:spPr>
        <p:txBody>
          <a:bodyPr spcFirstLastPara="1" wrap="square" lIns="91425" tIns="45700" rIns="91425" bIns="45700" anchor="ctr" anchorCtr="0">
            <a:normAutofit/>
          </a:bodyPr>
          <a:lstStyle>
            <a:lvl1pPr marL="457200" lvl="0" indent="-314388" algn="l">
              <a:spcBef>
                <a:spcPts val="0"/>
              </a:spcBef>
              <a:spcAft>
                <a:spcPts val="0"/>
              </a:spcAft>
              <a:buSzPts val="1351"/>
              <a:buChar char="•"/>
              <a:defRPr sz="1351"/>
            </a:lvl1pPr>
            <a:lvl2pPr marL="914400" lvl="1" indent="-304863" algn="l">
              <a:spcBef>
                <a:spcPts val="375"/>
              </a:spcBef>
              <a:spcAft>
                <a:spcPts val="0"/>
              </a:spcAft>
              <a:buSzPts val="1201"/>
              <a:buChar char="•"/>
              <a:defRPr sz="1201"/>
            </a:lvl2pPr>
            <a:lvl3pPr marL="1371600" lvl="2" indent="-295338" algn="l">
              <a:spcBef>
                <a:spcPts val="375"/>
              </a:spcBef>
              <a:spcAft>
                <a:spcPts val="0"/>
              </a:spcAft>
              <a:buSzPts val="1051"/>
              <a:buChar char="•"/>
              <a:defRPr sz="1051"/>
            </a:lvl3pPr>
            <a:lvl4pPr marL="1828800" lvl="3" indent="-285813" algn="l">
              <a:spcBef>
                <a:spcPts val="375"/>
              </a:spcBef>
              <a:spcAft>
                <a:spcPts val="0"/>
              </a:spcAft>
              <a:buSzPts val="901"/>
              <a:buChar char="•"/>
              <a:defRPr sz="901"/>
            </a:lvl4pPr>
            <a:lvl5pPr marL="2286000" lvl="4" indent="-285813" algn="l">
              <a:spcBef>
                <a:spcPts val="375"/>
              </a:spcBef>
              <a:spcAft>
                <a:spcPts val="0"/>
              </a:spcAft>
              <a:buSzPts val="901"/>
              <a:buChar char="•"/>
              <a:defRPr sz="901"/>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estions/Conclusion Slide">
  <p:cSld name="Questions/Conclusion Slide">
    <p:spTree>
      <p:nvGrpSpPr>
        <p:cNvPr id="1" name="Shape 326"/>
        <p:cNvGrpSpPr/>
        <p:nvPr/>
      </p:nvGrpSpPr>
      <p:grpSpPr>
        <a:xfrm>
          <a:off x="0" y="0"/>
          <a:ext cx="0" cy="0"/>
          <a:chOff x="0" y="0"/>
          <a:chExt cx="0" cy="0"/>
        </a:xfrm>
      </p:grpSpPr>
      <p:sp>
        <p:nvSpPr>
          <p:cNvPr id="327" name="Google Shape;327;p38"/>
          <p:cNvSpPr/>
          <p:nvPr/>
        </p:nvSpPr>
        <p:spPr>
          <a:xfrm>
            <a:off x="0" y="0"/>
            <a:ext cx="9144000" cy="5148263"/>
          </a:xfrm>
          <a:prstGeom prst="rect">
            <a:avLst/>
          </a:prstGeom>
          <a:solidFill>
            <a:srgbClr val="51D0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pic>
        <p:nvPicPr>
          <p:cNvPr id="328" name="Google Shape;328;p38"/>
          <p:cNvPicPr preferRelativeResize="0"/>
          <p:nvPr/>
        </p:nvPicPr>
        <p:blipFill rotWithShape="1">
          <a:blip r:embed="rId2">
            <a:alphaModFix/>
          </a:blip>
          <a:srcRect b="-4"/>
          <a:stretch/>
        </p:blipFill>
        <p:spPr>
          <a:xfrm>
            <a:off x="0" y="-212"/>
            <a:ext cx="9144000" cy="5148263"/>
          </a:xfrm>
          <a:prstGeom prst="rect">
            <a:avLst/>
          </a:prstGeom>
          <a:noFill/>
          <a:ln>
            <a:noFill/>
          </a:ln>
        </p:spPr>
      </p:pic>
      <p:sp>
        <p:nvSpPr>
          <p:cNvPr id="329" name="Google Shape;329;p38"/>
          <p:cNvSpPr/>
          <p:nvPr/>
        </p:nvSpPr>
        <p:spPr>
          <a:xfrm>
            <a:off x="838200" y="0"/>
            <a:ext cx="4644768" cy="5148051"/>
          </a:xfrm>
          <a:prstGeom prst="rect">
            <a:avLst/>
          </a:prstGeom>
          <a:solidFill>
            <a:srgbClr val="08080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330" name="Google Shape;330;p38"/>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sz="788">
                <a:solidFill>
                  <a:srgbClr val="F2F2F2"/>
                </a:solidFill>
                <a:latin typeface="Arial"/>
                <a:ea typeface="Arial"/>
                <a:cs typeface="Arial"/>
                <a:sym typeface="Arial"/>
              </a:defRPr>
            </a:lvl1pPr>
            <a:lvl2pPr marL="0" lvl="1" indent="0" algn="ctr">
              <a:spcBef>
                <a:spcPts val="0"/>
              </a:spcBef>
              <a:buNone/>
              <a:defRPr sz="788">
                <a:solidFill>
                  <a:srgbClr val="F2F2F2"/>
                </a:solidFill>
                <a:latin typeface="Arial"/>
                <a:ea typeface="Arial"/>
                <a:cs typeface="Arial"/>
                <a:sym typeface="Arial"/>
              </a:defRPr>
            </a:lvl2pPr>
            <a:lvl3pPr marL="0" lvl="2" indent="0" algn="ctr">
              <a:spcBef>
                <a:spcPts val="0"/>
              </a:spcBef>
              <a:buNone/>
              <a:defRPr sz="788">
                <a:solidFill>
                  <a:srgbClr val="F2F2F2"/>
                </a:solidFill>
                <a:latin typeface="Arial"/>
                <a:ea typeface="Arial"/>
                <a:cs typeface="Arial"/>
                <a:sym typeface="Arial"/>
              </a:defRPr>
            </a:lvl3pPr>
            <a:lvl4pPr marL="0" lvl="3" indent="0" algn="ctr">
              <a:spcBef>
                <a:spcPts val="0"/>
              </a:spcBef>
              <a:buNone/>
              <a:defRPr sz="788">
                <a:solidFill>
                  <a:srgbClr val="F2F2F2"/>
                </a:solidFill>
                <a:latin typeface="Arial"/>
                <a:ea typeface="Arial"/>
                <a:cs typeface="Arial"/>
                <a:sym typeface="Arial"/>
              </a:defRPr>
            </a:lvl4pPr>
            <a:lvl5pPr marL="0" lvl="4" indent="0" algn="ctr">
              <a:spcBef>
                <a:spcPts val="0"/>
              </a:spcBef>
              <a:buNone/>
              <a:defRPr sz="788">
                <a:solidFill>
                  <a:srgbClr val="F2F2F2"/>
                </a:solidFill>
                <a:latin typeface="Arial"/>
                <a:ea typeface="Arial"/>
                <a:cs typeface="Arial"/>
                <a:sym typeface="Arial"/>
              </a:defRPr>
            </a:lvl5pPr>
            <a:lvl6pPr marL="0" lvl="5" indent="0" algn="ctr">
              <a:spcBef>
                <a:spcPts val="0"/>
              </a:spcBef>
              <a:buNone/>
              <a:defRPr sz="788">
                <a:solidFill>
                  <a:srgbClr val="F2F2F2"/>
                </a:solidFill>
                <a:latin typeface="Arial"/>
                <a:ea typeface="Arial"/>
                <a:cs typeface="Arial"/>
                <a:sym typeface="Arial"/>
              </a:defRPr>
            </a:lvl6pPr>
            <a:lvl7pPr marL="0" lvl="6" indent="0" algn="ctr">
              <a:spcBef>
                <a:spcPts val="0"/>
              </a:spcBef>
              <a:buNone/>
              <a:defRPr sz="788">
                <a:solidFill>
                  <a:srgbClr val="F2F2F2"/>
                </a:solidFill>
                <a:latin typeface="Arial"/>
                <a:ea typeface="Arial"/>
                <a:cs typeface="Arial"/>
                <a:sym typeface="Arial"/>
              </a:defRPr>
            </a:lvl7pPr>
            <a:lvl8pPr marL="0" lvl="7" indent="0" algn="ctr">
              <a:spcBef>
                <a:spcPts val="0"/>
              </a:spcBef>
              <a:buNone/>
              <a:defRPr sz="788">
                <a:solidFill>
                  <a:srgbClr val="F2F2F2"/>
                </a:solidFill>
                <a:latin typeface="Arial"/>
                <a:ea typeface="Arial"/>
                <a:cs typeface="Arial"/>
                <a:sym typeface="Arial"/>
              </a:defRPr>
            </a:lvl8pPr>
            <a:lvl9pPr marL="0" lvl="8" indent="0" algn="ctr">
              <a:spcBef>
                <a:spcPts val="0"/>
              </a:spcBef>
              <a:buNone/>
              <a:defRPr sz="788">
                <a:solidFill>
                  <a:srgbClr val="F2F2F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31" name="Google Shape;331;p38"/>
          <p:cNvSpPr/>
          <p:nvPr/>
        </p:nvSpPr>
        <p:spPr>
          <a:xfrm>
            <a:off x="8382003"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2F2F2"/>
              </a:solidFill>
              <a:latin typeface="Arial"/>
              <a:ea typeface="Arial"/>
              <a:cs typeface="Arial"/>
              <a:sym typeface="Arial"/>
            </a:endParaRPr>
          </a:p>
        </p:txBody>
      </p:sp>
      <p:sp>
        <p:nvSpPr>
          <p:cNvPr id="332" name="Google Shape;332;p38"/>
          <p:cNvSpPr/>
          <p:nvPr/>
        </p:nvSpPr>
        <p:spPr>
          <a:xfrm>
            <a:off x="8641084" y="4931253"/>
            <a:ext cx="45719" cy="34321"/>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2F2F2"/>
              </a:solidFill>
              <a:latin typeface="Arial"/>
              <a:ea typeface="Arial"/>
              <a:cs typeface="Arial"/>
              <a:sym typeface="Arial"/>
            </a:endParaRPr>
          </a:p>
        </p:txBody>
      </p:sp>
      <p:sp>
        <p:nvSpPr>
          <p:cNvPr id="333" name="Google Shape;333;p38"/>
          <p:cNvSpPr txBox="1">
            <a:spLocks noGrp="1"/>
          </p:cNvSpPr>
          <p:nvPr>
            <p:ph type="body" idx="1"/>
          </p:nvPr>
        </p:nvSpPr>
        <p:spPr>
          <a:xfrm>
            <a:off x="1301942" y="972450"/>
            <a:ext cx="3955859" cy="743638"/>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027"/>
              <a:buNone/>
              <a:defRPr sz="2027">
                <a:solidFill>
                  <a:schemeClr val="lt1"/>
                </a:solidFill>
                <a:latin typeface="Arial"/>
                <a:ea typeface="Arial"/>
                <a:cs typeface="Arial"/>
                <a:sym typeface="Arial"/>
              </a:defRPr>
            </a:lvl1pPr>
            <a:lvl2pPr marL="914400" lvl="1" indent="-228600" algn="l">
              <a:spcBef>
                <a:spcPts val="375"/>
              </a:spcBef>
              <a:spcAft>
                <a:spcPts val="0"/>
              </a:spcAft>
              <a:buSzPts val="1501"/>
              <a:buNone/>
              <a:defRPr>
                <a:solidFill>
                  <a:schemeClr val="lt1"/>
                </a:solidFill>
                <a:latin typeface="Arial"/>
                <a:ea typeface="Arial"/>
                <a:cs typeface="Arial"/>
                <a:sym typeface="Arial"/>
              </a:defRPr>
            </a:lvl2pPr>
            <a:lvl3pPr marL="1371600" lvl="2" indent="-228600" algn="l">
              <a:spcBef>
                <a:spcPts val="375"/>
              </a:spcBef>
              <a:spcAft>
                <a:spcPts val="0"/>
              </a:spcAft>
              <a:buSzPts val="1351"/>
              <a:buNone/>
              <a:defRPr>
                <a:solidFill>
                  <a:schemeClr val="lt1"/>
                </a:solidFill>
                <a:latin typeface="Arial"/>
                <a:ea typeface="Arial"/>
                <a:cs typeface="Arial"/>
                <a:sym typeface="Arial"/>
              </a:defRPr>
            </a:lvl3pPr>
            <a:lvl4pPr marL="1828800" lvl="3" indent="-228600" algn="l">
              <a:spcBef>
                <a:spcPts val="375"/>
              </a:spcBef>
              <a:spcAft>
                <a:spcPts val="0"/>
              </a:spcAft>
              <a:buSzPts val="1201"/>
              <a:buNone/>
              <a:defRPr>
                <a:solidFill>
                  <a:schemeClr val="lt1"/>
                </a:solidFill>
                <a:latin typeface="Arial"/>
                <a:ea typeface="Arial"/>
                <a:cs typeface="Arial"/>
                <a:sym typeface="Arial"/>
              </a:defRPr>
            </a:lvl4pPr>
            <a:lvl5pPr marL="2286000" lvl="4" indent="-228600" algn="l">
              <a:spcBef>
                <a:spcPts val="375"/>
              </a:spcBef>
              <a:spcAft>
                <a:spcPts val="0"/>
              </a:spcAft>
              <a:buSzPts val="1201"/>
              <a:buNone/>
              <a:defRPr>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4" name="Google Shape;334;p38"/>
          <p:cNvSpPr txBox="1">
            <a:spLocks noGrp="1"/>
          </p:cNvSpPr>
          <p:nvPr>
            <p:ph type="body" idx="2"/>
          </p:nvPr>
        </p:nvSpPr>
        <p:spPr>
          <a:xfrm>
            <a:off x="1295593" y="1924640"/>
            <a:ext cx="3963723" cy="185075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201"/>
              <a:buNone/>
              <a:defRPr sz="1201">
                <a:solidFill>
                  <a:schemeClr val="lt1"/>
                </a:solidFill>
                <a:latin typeface="Arial"/>
                <a:ea typeface="Arial"/>
                <a:cs typeface="Arial"/>
                <a:sym typeface="Arial"/>
              </a:defRPr>
            </a:lvl2pPr>
            <a:lvl3pPr marL="1371600" lvl="2" indent="-228600" algn="l">
              <a:spcBef>
                <a:spcPts val="375"/>
              </a:spcBef>
              <a:spcAft>
                <a:spcPts val="0"/>
              </a:spcAft>
              <a:buSzPts val="1201"/>
              <a:buNone/>
              <a:defRPr sz="1201">
                <a:solidFill>
                  <a:schemeClr val="lt1"/>
                </a:solidFill>
                <a:latin typeface="Arial"/>
                <a:ea typeface="Arial"/>
                <a:cs typeface="Arial"/>
                <a:sym typeface="Arial"/>
              </a:defRPr>
            </a:lvl3pPr>
            <a:lvl4pPr marL="1828800" lvl="3" indent="-228600" algn="l">
              <a:spcBef>
                <a:spcPts val="375"/>
              </a:spcBef>
              <a:spcAft>
                <a:spcPts val="0"/>
              </a:spcAft>
              <a:buSzPts val="1201"/>
              <a:buNone/>
              <a:defRPr sz="1201">
                <a:solidFill>
                  <a:schemeClr val="lt1"/>
                </a:solidFill>
                <a:latin typeface="Arial"/>
                <a:ea typeface="Arial"/>
                <a:cs typeface="Arial"/>
                <a:sym typeface="Arial"/>
              </a:defRPr>
            </a:lvl4pPr>
            <a:lvl5pPr marL="2286000" lvl="4" indent="-228600" algn="l">
              <a:spcBef>
                <a:spcPts val="375"/>
              </a:spcBef>
              <a:spcAft>
                <a:spcPts val="0"/>
              </a:spcAft>
              <a:buSzPts val="1201"/>
              <a:buNone/>
              <a:defRPr sz="1201">
                <a:solidFill>
                  <a:schemeClr val="lt1"/>
                </a:solidFill>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35" name="Google Shape;335;p38"/>
          <p:cNvPicPr preferRelativeResize="0"/>
          <p:nvPr/>
        </p:nvPicPr>
        <p:blipFill rotWithShape="1">
          <a:blip r:embed="rId3">
            <a:alphaModFix/>
          </a:blip>
          <a:srcRect/>
          <a:stretch/>
        </p:blipFill>
        <p:spPr>
          <a:xfrm>
            <a:off x="1280656" y="230532"/>
            <a:ext cx="1710031" cy="267303"/>
          </a:xfrm>
          <a:prstGeom prst="rect">
            <a:avLst/>
          </a:prstGeom>
          <a:noFill/>
          <a:ln>
            <a:noFill/>
          </a:ln>
        </p:spPr>
      </p:pic>
      <p:cxnSp>
        <p:nvCxnSpPr>
          <p:cNvPr id="336" name="Google Shape;336;p38"/>
          <p:cNvCxnSpPr/>
          <p:nvPr/>
        </p:nvCxnSpPr>
        <p:spPr>
          <a:xfrm>
            <a:off x="1295400" y="1778138"/>
            <a:ext cx="3810000" cy="0"/>
          </a:xfrm>
          <a:prstGeom prst="straightConnector1">
            <a:avLst/>
          </a:prstGeom>
          <a:solidFill>
            <a:schemeClr val="folHlink"/>
          </a:solidFill>
          <a:ln w="9525" cap="flat" cmpd="sng">
            <a:solidFill>
              <a:srgbClr val="D8D8D8"/>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Divider" type="title">
  <p:cSld name="TITLE">
    <p:spTree>
      <p:nvGrpSpPr>
        <p:cNvPr id="1" name="Shape 337"/>
        <p:cNvGrpSpPr/>
        <p:nvPr/>
      </p:nvGrpSpPr>
      <p:grpSpPr>
        <a:xfrm>
          <a:off x="0" y="0"/>
          <a:ext cx="0" cy="0"/>
          <a:chOff x="0" y="0"/>
          <a:chExt cx="0" cy="0"/>
        </a:xfrm>
      </p:grpSpPr>
      <p:sp>
        <p:nvSpPr>
          <p:cNvPr id="338" name="Google Shape;338;p39"/>
          <p:cNvSpPr txBox="1">
            <a:spLocks noGrp="1"/>
          </p:cNvSpPr>
          <p:nvPr>
            <p:ph type="ctrTitle"/>
          </p:nvPr>
        </p:nvSpPr>
        <p:spPr>
          <a:xfrm>
            <a:off x="838200" y="1372871"/>
            <a:ext cx="7467600" cy="62923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2"/>
              </a:buClr>
              <a:buSzPts val="2402"/>
              <a:buFont typeface="Arial"/>
              <a:buNone/>
              <a:defRPr sz="24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39"/>
          <p:cNvSpPr txBox="1">
            <a:spLocks noGrp="1"/>
          </p:cNvSpPr>
          <p:nvPr>
            <p:ph type="subTitle" idx="1"/>
          </p:nvPr>
        </p:nvSpPr>
        <p:spPr>
          <a:xfrm>
            <a:off x="990600" y="2288118"/>
            <a:ext cx="7162800" cy="171847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802"/>
              <a:buNone/>
              <a:defRPr>
                <a:solidFill>
                  <a:schemeClr val="lt2"/>
                </a:solidFill>
                <a:latin typeface="Arial"/>
                <a:ea typeface="Arial"/>
                <a:cs typeface="Arial"/>
                <a:sym typeface="Arial"/>
              </a:defRPr>
            </a:lvl1pPr>
            <a:lvl2pPr lvl="1" algn="ctr">
              <a:spcBef>
                <a:spcPts val="375"/>
              </a:spcBef>
              <a:spcAft>
                <a:spcPts val="0"/>
              </a:spcAft>
              <a:buSzPts val="1501"/>
              <a:buNone/>
              <a:defRPr>
                <a:solidFill>
                  <a:srgbClr val="AAAAAA"/>
                </a:solidFill>
              </a:defRPr>
            </a:lvl2pPr>
            <a:lvl3pPr lvl="2" algn="ctr">
              <a:spcBef>
                <a:spcPts val="375"/>
              </a:spcBef>
              <a:spcAft>
                <a:spcPts val="0"/>
              </a:spcAft>
              <a:buSzPts val="1351"/>
              <a:buNone/>
              <a:defRPr>
                <a:solidFill>
                  <a:srgbClr val="AAAAAA"/>
                </a:solidFill>
              </a:defRPr>
            </a:lvl3pPr>
            <a:lvl4pPr lvl="3" algn="ctr">
              <a:spcBef>
                <a:spcPts val="375"/>
              </a:spcBef>
              <a:spcAft>
                <a:spcPts val="0"/>
              </a:spcAft>
              <a:buSzPts val="1201"/>
              <a:buNone/>
              <a:defRPr>
                <a:solidFill>
                  <a:srgbClr val="AAAAAA"/>
                </a:solidFill>
              </a:defRPr>
            </a:lvl4pPr>
            <a:lvl5pPr lvl="4" algn="ctr">
              <a:spcBef>
                <a:spcPts val="375"/>
              </a:spcBef>
              <a:spcAft>
                <a:spcPts val="0"/>
              </a:spcAft>
              <a:buSzPts val="1201"/>
              <a:buNone/>
              <a:defRPr>
                <a:solidFill>
                  <a:srgbClr val="AAAAAA"/>
                </a:solidFill>
              </a:defRPr>
            </a:lvl5pPr>
            <a:lvl6pPr lvl="5" algn="ctr">
              <a:spcBef>
                <a:spcPts val="375"/>
              </a:spcBef>
              <a:spcAft>
                <a:spcPts val="0"/>
              </a:spcAft>
              <a:buClr>
                <a:srgbClr val="AAAAAA"/>
              </a:buClr>
              <a:buSzPts val="1501"/>
              <a:buNone/>
              <a:defRPr>
                <a:solidFill>
                  <a:srgbClr val="AAAAAA"/>
                </a:solidFill>
              </a:defRPr>
            </a:lvl6pPr>
            <a:lvl7pPr lvl="6" algn="ctr">
              <a:spcBef>
                <a:spcPts val="300"/>
              </a:spcBef>
              <a:spcAft>
                <a:spcPts val="0"/>
              </a:spcAft>
              <a:buClr>
                <a:srgbClr val="AAAAAA"/>
              </a:buClr>
              <a:buSzPts val="1501"/>
              <a:buNone/>
              <a:defRPr>
                <a:solidFill>
                  <a:srgbClr val="AAAAAA"/>
                </a:solidFill>
              </a:defRPr>
            </a:lvl7pPr>
            <a:lvl8pPr lvl="7" algn="ctr">
              <a:spcBef>
                <a:spcPts val="300"/>
              </a:spcBef>
              <a:spcAft>
                <a:spcPts val="0"/>
              </a:spcAft>
              <a:buClr>
                <a:srgbClr val="AAAAAA"/>
              </a:buClr>
              <a:buSzPts val="1501"/>
              <a:buNone/>
              <a:defRPr>
                <a:solidFill>
                  <a:srgbClr val="AAAAAA"/>
                </a:solidFill>
              </a:defRPr>
            </a:lvl8pPr>
            <a:lvl9pPr lvl="8" algn="ctr">
              <a:spcBef>
                <a:spcPts val="300"/>
              </a:spcBef>
              <a:spcAft>
                <a:spcPts val="0"/>
              </a:spcAft>
              <a:buClr>
                <a:srgbClr val="AAAAAA"/>
              </a:buClr>
              <a:buSzPts val="1501"/>
              <a:buNone/>
              <a:defRPr>
                <a:solidFill>
                  <a:srgbClr val="AAAAAA"/>
                </a:solidFill>
              </a:defRPr>
            </a:lvl9pPr>
          </a:lstStyle>
          <a:p>
            <a:endParaRPr/>
          </a:p>
        </p:txBody>
      </p:sp>
      <p:sp>
        <p:nvSpPr>
          <p:cNvPr id="340" name="Google Shape;340;p39"/>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41" name="Google Shape;341;p39"/>
          <p:cNvCxnSpPr/>
          <p:nvPr/>
        </p:nvCxnSpPr>
        <p:spPr>
          <a:xfrm>
            <a:off x="2080188" y="2118892"/>
            <a:ext cx="4930215" cy="0"/>
          </a:xfrm>
          <a:prstGeom prst="straightConnector1">
            <a:avLst/>
          </a:prstGeom>
          <a:solidFill>
            <a:schemeClr val="folHlink"/>
          </a:solidFill>
          <a:ln w="12700" cap="flat" cmpd="sng">
            <a:solidFill>
              <a:srgbClr val="7F7F7F"/>
            </a:solidFill>
            <a:prstDash val="solid"/>
            <a:round/>
            <a:headEnd type="none" w="sm" len="sm"/>
            <a:tailEnd type="none" w="sm" len="sm"/>
          </a:ln>
        </p:spPr>
      </p:cxnSp>
      <p:cxnSp>
        <p:nvCxnSpPr>
          <p:cNvPr id="342" name="Google Shape;342;p39"/>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2 Text Comparison">
  <p:cSld name="Title + 2 Text Comparison">
    <p:spTree>
      <p:nvGrpSpPr>
        <p:cNvPr id="1" name="Shape 343"/>
        <p:cNvGrpSpPr/>
        <p:nvPr/>
      </p:nvGrpSpPr>
      <p:grpSpPr>
        <a:xfrm>
          <a:off x="0" y="0"/>
          <a:ext cx="0" cy="0"/>
          <a:chOff x="0" y="0"/>
          <a:chExt cx="0" cy="0"/>
        </a:xfrm>
      </p:grpSpPr>
      <p:sp>
        <p:nvSpPr>
          <p:cNvPr id="344" name="Google Shape;344;p40"/>
          <p:cNvSpPr txBox="1">
            <a:spLocks noGrp="1"/>
          </p:cNvSpPr>
          <p:nvPr>
            <p:ph type="title"/>
          </p:nvPr>
        </p:nvSpPr>
        <p:spPr>
          <a:xfrm>
            <a:off x="457200" y="171609"/>
            <a:ext cx="5925690" cy="423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2"/>
              </a:buClr>
              <a:buSzPts val="2102"/>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p40"/>
          <p:cNvSpPr txBox="1">
            <a:spLocks noGrp="1"/>
          </p:cNvSpPr>
          <p:nvPr>
            <p:ph type="body" idx="1"/>
          </p:nvPr>
        </p:nvSpPr>
        <p:spPr>
          <a:xfrm>
            <a:off x="457201" y="1315667"/>
            <a:ext cx="4040188" cy="3374972"/>
          </a:xfrm>
          <a:prstGeom prst="rect">
            <a:avLst/>
          </a:prstGeom>
          <a:noFill/>
          <a:ln>
            <a:noFill/>
          </a:ln>
        </p:spPr>
        <p:txBody>
          <a:bodyPr spcFirstLastPara="1" wrap="square" lIns="91425" tIns="45700" rIns="91425" bIns="45700" anchor="t" anchorCtr="0">
            <a:normAutofit/>
          </a:bodyPr>
          <a:lstStyle>
            <a:lvl1pPr marL="457200" lvl="0" indent="-323913" algn="l">
              <a:spcBef>
                <a:spcPts val="0"/>
              </a:spcBef>
              <a:spcAft>
                <a:spcPts val="0"/>
              </a:spcAft>
              <a:buSzPts val="1501"/>
              <a:buChar char="•"/>
              <a:defRPr sz="1501"/>
            </a:lvl1pPr>
            <a:lvl2pPr marL="914400" lvl="1" indent="-314388" algn="l">
              <a:spcBef>
                <a:spcPts val="375"/>
              </a:spcBef>
              <a:spcAft>
                <a:spcPts val="0"/>
              </a:spcAft>
              <a:buSzPts val="1351"/>
              <a:buChar char="•"/>
              <a:defRPr sz="1351"/>
            </a:lvl2pPr>
            <a:lvl3pPr marL="1371600" lvl="2" indent="-304863" algn="l">
              <a:spcBef>
                <a:spcPts val="375"/>
              </a:spcBef>
              <a:spcAft>
                <a:spcPts val="0"/>
              </a:spcAft>
              <a:buSzPts val="1201"/>
              <a:buChar char="•"/>
              <a:defRPr sz="1201"/>
            </a:lvl3pPr>
            <a:lvl4pPr marL="1828800" lvl="3" indent="-295338" algn="l">
              <a:spcBef>
                <a:spcPts val="375"/>
              </a:spcBef>
              <a:spcAft>
                <a:spcPts val="0"/>
              </a:spcAft>
              <a:buSzPts val="1051"/>
              <a:buChar char="•"/>
              <a:defRPr sz="1051"/>
            </a:lvl4pPr>
            <a:lvl5pPr marL="2286000" lvl="4" indent="-295338" algn="l">
              <a:spcBef>
                <a:spcPts val="375"/>
              </a:spcBef>
              <a:spcAft>
                <a:spcPts val="0"/>
              </a:spcAft>
              <a:buSzPts val="1051"/>
              <a:buChar char="•"/>
              <a:defRPr sz="1051"/>
            </a:lvl5pPr>
            <a:lvl6pPr marL="2743200" lvl="5" indent="-304863" algn="l">
              <a:spcBef>
                <a:spcPts val="375"/>
              </a:spcBef>
              <a:spcAft>
                <a:spcPts val="0"/>
              </a:spcAft>
              <a:buClr>
                <a:schemeClr val="dk1"/>
              </a:buClr>
              <a:buSzPts val="1201"/>
              <a:buChar char="•"/>
              <a:defRPr sz="1201"/>
            </a:lvl6pPr>
            <a:lvl7pPr marL="3200400" lvl="6" indent="-304863" algn="l">
              <a:spcBef>
                <a:spcPts val="240"/>
              </a:spcBef>
              <a:spcAft>
                <a:spcPts val="0"/>
              </a:spcAft>
              <a:buClr>
                <a:schemeClr val="dk1"/>
              </a:buClr>
              <a:buSzPts val="1201"/>
              <a:buChar char="•"/>
              <a:defRPr sz="1201"/>
            </a:lvl7pPr>
            <a:lvl8pPr marL="3657600" lvl="7" indent="-304863" algn="l">
              <a:spcBef>
                <a:spcPts val="240"/>
              </a:spcBef>
              <a:spcAft>
                <a:spcPts val="0"/>
              </a:spcAft>
              <a:buClr>
                <a:schemeClr val="dk1"/>
              </a:buClr>
              <a:buSzPts val="1201"/>
              <a:buChar char="•"/>
              <a:defRPr sz="1201"/>
            </a:lvl8pPr>
            <a:lvl9pPr marL="4114800" lvl="8" indent="-304863" algn="l">
              <a:spcBef>
                <a:spcPts val="240"/>
              </a:spcBef>
              <a:spcAft>
                <a:spcPts val="0"/>
              </a:spcAft>
              <a:buClr>
                <a:schemeClr val="dk1"/>
              </a:buClr>
              <a:buSzPts val="1201"/>
              <a:buChar char="•"/>
              <a:defRPr sz="1201"/>
            </a:lvl9pPr>
          </a:lstStyle>
          <a:p>
            <a:endParaRPr/>
          </a:p>
        </p:txBody>
      </p:sp>
      <p:sp>
        <p:nvSpPr>
          <p:cNvPr id="346" name="Google Shape;346;p40"/>
          <p:cNvSpPr txBox="1">
            <a:spLocks noGrp="1"/>
          </p:cNvSpPr>
          <p:nvPr>
            <p:ph type="body" idx="2"/>
          </p:nvPr>
        </p:nvSpPr>
        <p:spPr>
          <a:xfrm>
            <a:off x="4722815" y="1315667"/>
            <a:ext cx="4041775" cy="3374972"/>
          </a:xfrm>
          <a:prstGeom prst="rect">
            <a:avLst/>
          </a:prstGeom>
          <a:noFill/>
          <a:ln>
            <a:noFill/>
          </a:ln>
        </p:spPr>
        <p:txBody>
          <a:bodyPr spcFirstLastPara="1" wrap="square" lIns="91425" tIns="45700" rIns="91425" bIns="45700" anchor="t" anchorCtr="0">
            <a:normAutofit/>
          </a:bodyPr>
          <a:lstStyle>
            <a:lvl1pPr marL="457200" lvl="0" indent="-323913" algn="l">
              <a:spcBef>
                <a:spcPts val="0"/>
              </a:spcBef>
              <a:spcAft>
                <a:spcPts val="0"/>
              </a:spcAft>
              <a:buSzPts val="1501"/>
              <a:buChar char="•"/>
              <a:defRPr sz="1501"/>
            </a:lvl1pPr>
            <a:lvl2pPr marL="914400" lvl="1" indent="-314388" algn="l">
              <a:spcBef>
                <a:spcPts val="375"/>
              </a:spcBef>
              <a:spcAft>
                <a:spcPts val="0"/>
              </a:spcAft>
              <a:buSzPts val="1351"/>
              <a:buChar char="•"/>
              <a:defRPr sz="1351"/>
            </a:lvl2pPr>
            <a:lvl3pPr marL="1371600" lvl="2" indent="-304863" algn="l">
              <a:spcBef>
                <a:spcPts val="375"/>
              </a:spcBef>
              <a:spcAft>
                <a:spcPts val="0"/>
              </a:spcAft>
              <a:buSzPts val="1201"/>
              <a:buChar char="•"/>
              <a:defRPr sz="1201"/>
            </a:lvl3pPr>
            <a:lvl4pPr marL="1828800" lvl="3" indent="-295338" algn="l">
              <a:spcBef>
                <a:spcPts val="375"/>
              </a:spcBef>
              <a:spcAft>
                <a:spcPts val="0"/>
              </a:spcAft>
              <a:buSzPts val="1051"/>
              <a:buChar char="•"/>
              <a:defRPr sz="1051"/>
            </a:lvl4pPr>
            <a:lvl5pPr marL="2286000" lvl="4" indent="-295338" algn="l">
              <a:spcBef>
                <a:spcPts val="375"/>
              </a:spcBef>
              <a:spcAft>
                <a:spcPts val="0"/>
              </a:spcAft>
              <a:buSzPts val="1051"/>
              <a:buChar char="•"/>
              <a:defRPr sz="1051"/>
            </a:lvl5pPr>
            <a:lvl6pPr marL="2743200" lvl="5" indent="-304863" algn="l">
              <a:spcBef>
                <a:spcPts val="375"/>
              </a:spcBef>
              <a:spcAft>
                <a:spcPts val="0"/>
              </a:spcAft>
              <a:buClr>
                <a:schemeClr val="dk1"/>
              </a:buClr>
              <a:buSzPts val="1201"/>
              <a:buChar char="•"/>
              <a:defRPr sz="1201"/>
            </a:lvl6pPr>
            <a:lvl7pPr marL="3200400" lvl="6" indent="-304863" algn="l">
              <a:spcBef>
                <a:spcPts val="240"/>
              </a:spcBef>
              <a:spcAft>
                <a:spcPts val="0"/>
              </a:spcAft>
              <a:buClr>
                <a:schemeClr val="dk1"/>
              </a:buClr>
              <a:buSzPts val="1201"/>
              <a:buChar char="•"/>
              <a:defRPr sz="1201"/>
            </a:lvl7pPr>
            <a:lvl8pPr marL="3657600" lvl="7" indent="-304863" algn="l">
              <a:spcBef>
                <a:spcPts val="240"/>
              </a:spcBef>
              <a:spcAft>
                <a:spcPts val="0"/>
              </a:spcAft>
              <a:buClr>
                <a:schemeClr val="dk1"/>
              </a:buClr>
              <a:buSzPts val="1201"/>
              <a:buChar char="•"/>
              <a:defRPr sz="1201"/>
            </a:lvl8pPr>
            <a:lvl9pPr marL="4114800" lvl="8" indent="-304863" algn="l">
              <a:spcBef>
                <a:spcPts val="240"/>
              </a:spcBef>
              <a:spcAft>
                <a:spcPts val="0"/>
              </a:spcAft>
              <a:buClr>
                <a:schemeClr val="dk1"/>
              </a:buClr>
              <a:buSzPts val="1201"/>
              <a:buChar char="•"/>
              <a:defRPr sz="1201"/>
            </a:lvl9pPr>
          </a:lstStyle>
          <a:p>
            <a:endParaRPr/>
          </a:p>
        </p:txBody>
      </p:sp>
      <p:sp>
        <p:nvSpPr>
          <p:cNvPr id="347" name="Google Shape;347;p40"/>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48" name="Google Shape;348;p40"/>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
        <p:nvSpPr>
          <p:cNvPr id="349" name="Google Shape;349;p40"/>
          <p:cNvSpPr/>
          <p:nvPr/>
        </p:nvSpPr>
        <p:spPr>
          <a:xfrm>
            <a:off x="4648200" y="800841"/>
            <a:ext cx="4191000" cy="457623"/>
          </a:xfrm>
          <a:prstGeom prst="rect">
            <a:avLst/>
          </a:prstGeom>
          <a:solidFill>
            <a:srgbClr val="0023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350" name="Google Shape;350;p40"/>
          <p:cNvSpPr/>
          <p:nvPr/>
        </p:nvSpPr>
        <p:spPr>
          <a:xfrm>
            <a:off x="381000" y="800841"/>
            <a:ext cx="4191000" cy="457623"/>
          </a:xfrm>
          <a:prstGeom prst="rect">
            <a:avLst/>
          </a:prstGeom>
          <a:solidFill>
            <a:srgbClr val="0023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351" name="Google Shape;351;p40"/>
          <p:cNvSpPr txBox="1">
            <a:spLocks noGrp="1"/>
          </p:cNvSpPr>
          <p:nvPr>
            <p:ph type="body" idx="3"/>
          </p:nvPr>
        </p:nvSpPr>
        <p:spPr>
          <a:xfrm>
            <a:off x="457200" y="816334"/>
            <a:ext cx="4038600" cy="442131"/>
          </a:xfrm>
          <a:prstGeom prst="rect">
            <a:avLst/>
          </a:prstGeom>
          <a:no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2" name="Google Shape;352;p40"/>
          <p:cNvSpPr txBox="1">
            <a:spLocks noGrp="1"/>
          </p:cNvSpPr>
          <p:nvPr>
            <p:ph type="body" idx="4"/>
          </p:nvPr>
        </p:nvSpPr>
        <p:spPr>
          <a:xfrm>
            <a:off x="4724400" y="816334"/>
            <a:ext cx="4038600" cy="442131"/>
          </a:xfrm>
          <a:prstGeom prst="rect">
            <a:avLst/>
          </a:prstGeom>
          <a:no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40"/>
          <p:cNvSpPr/>
          <p:nvPr/>
        </p:nvSpPr>
        <p:spPr>
          <a:xfrm>
            <a:off x="381000" y="800841"/>
            <a:ext cx="4191000" cy="3947002"/>
          </a:xfrm>
          <a:prstGeom prst="rect">
            <a:avLst/>
          </a:prstGeom>
          <a:noFill/>
          <a:ln w="127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354" name="Google Shape;354;p40"/>
          <p:cNvSpPr/>
          <p:nvPr/>
        </p:nvSpPr>
        <p:spPr>
          <a:xfrm>
            <a:off x="4648200" y="800841"/>
            <a:ext cx="4191000" cy="3947002"/>
          </a:xfrm>
          <a:prstGeom prst="rect">
            <a:avLst/>
          </a:prstGeom>
          <a:noFill/>
          <a:ln w="127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Two Content Slide" type="twoObj">
  <p:cSld name="TWO_OBJECTS">
    <p:spTree>
      <p:nvGrpSpPr>
        <p:cNvPr id="1" name="Shape 355"/>
        <p:cNvGrpSpPr/>
        <p:nvPr/>
      </p:nvGrpSpPr>
      <p:grpSpPr>
        <a:xfrm>
          <a:off x="0" y="0"/>
          <a:ext cx="0" cy="0"/>
          <a:chOff x="0" y="0"/>
          <a:chExt cx="0" cy="0"/>
        </a:xfrm>
      </p:grpSpPr>
      <p:sp>
        <p:nvSpPr>
          <p:cNvPr id="356" name="Google Shape;356;p41"/>
          <p:cNvSpPr txBox="1">
            <a:spLocks noGrp="1"/>
          </p:cNvSpPr>
          <p:nvPr>
            <p:ph type="title"/>
          </p:nvPr>
        </p:nvSpPr>
        <p:spPr>
          <a:xfrm>
            <a:off x="457200" y="171609"/>
            <a:ext cx="5925690" cy="423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41"/>
          <p:cNvSpPr txBox="1">
            <a:spLocks noGrp="1"/>
          </p:cNvSpPr>
          <p:nvPr>
            <p:ph type="body" idx="1"/>
          </p:nvPr>
        </p:nvSpPr>
        <p:spPr>
          <a:xfrm>
            <a:off x="457200" y="915249"/>
            <a:ext cx="4038600" cy="3683630"/>
          </a:xfrm>
          <a:prstGeom prst="rect">
            <a:avLst/>
          </a:prstGeom>
          <a:noFill/>
          <a:ln>
            <a:noFill/>
          </a:ln>
        </p:spPr>
        <p:txBody>
          <a:bodyPr spcFirstLastPara="1" wrap="square" lIns="91425" tIns="45700" rIns="91425" bIns="45700" anchor="t" anchorCtr="0">
            <a:normAutofit/>
          </a:bodyPr>
          <a:lstStyle>
            <a:lvl1pPr marL="457200" lvl="0" indent="-343027" algn="l">
              <a:spcBef>
                <a:spcPts val="0"/>
              </a:spcBef>
              <a:spcAft>
                <a:spcPts val="0"/>
              </a:spcAft>
              <a:buSzPts val="1802"/>
              <a:buChar char="•"/>
              <a:defRPr sz="1802"/>
            </a:lvl1pPr>
            <a:lvl2pPr marL="914400" lvl="1" indent="-323913" algn="l">
              <a:spcBef>
                <a:spcPts val="375"/>
              </a:spcBef>
              <a:spcAft>
                <a:spcPts val="0"/>
              </a:spcAft>
              <a:buSzPts val="1501"/>
              <a:buChar char="•"/>
              <a:defRPr sz="1501"/>
            </a:lvl2pPr>
            <a:lvl3pPr marL="1371600" lvl="2" indent="-314388" algn="l">
              <a:spcBef>
                <a:spcPts val="375"/>
              </a:spcBef>
              <a:spcAft>
                <a:spcPts val="0"/>
              </a:spcAft>
              <a:buSzPts val="1351"/>
              <a:buChar char="•"/>
              <a:defRPr sz="1351"/>
            </a:lvl3pPr>
            <a:lvl4pPr marL="1828800" lvl="3" indent="-304863" algn="l">
              <a:spcBef>
                <a:spcPts val="375"/>
              </a:spcBef>
              <a:spcAft>
                <a:spcPts val="0"/>
              </a:spcAft>
              <a:buSzPts val="1201"/>
              <a:buChar char="•"/>
              <a:defRPr sz="1201"/>
            </a:lvl4pPr>
            <a:lvl5pPr marL="2286000" lvl="4" indent="-304863" algn="l">
              <a:spcBef>
                <a:spcPts val="375"/>
              </a:spcBef>
              <a:spcAft>
                <a:spcPts val="0"/>
              </a:spcAft>
              <a:buSzPts val="1201"/>
              <a:buChar char="•"/>
              <a:defRPr sz="1201"/>
            </a:lvl5pPr>
            <a:lvl6pPr marL="2743200" lvl="5" indent="-314388" algn="l">
              <a:spcBef>
                <a:spcPts val="375"/>
              </a:spcBef>
              <a:spcAft>
                <a:spcPts val="0"/>
              </a:spcAft>
              <a:buClr>
                <a:schemeClr val="dk1"/>
              </a:buClr>
              <a:buSzPts val="1351"/>
              <a:buChar char="•"/>
              <a:defRPr sz="1351"/>
            </a:lvl6pPr>
            <a:lvl7pPr marL="3200400" lvl="6" indent="-314388" algn="l">
              <a:spcBef>
                <a:spcPts val="270"/>
              </a:spcBef>
              <a:spcAft>
                <a:spcPts val="0"/>
              </a:spcAft>
              <a:buClr>
                <a:schemeClr val="dk1"/>
              </a:buClr>
              <a:buSzPts val="1351"/>
              <a:buChar char="•"/>
              <a:defRPr sz="1351"/>
            </a:lvl7pPr>
            <a:lvl8pPr marL="3657600" lvl="7" indent="-314388" algn="l">
              <a:spcBef>
                <a:spcPts val="270"/>
              </a:spcBef>
              <a:spcAft>
                <a:spcPts val="0"/>
              </a:spcAft>
              <a:buClr>
                <a:schemeClr val="dk1"/>
              </a:buClr>
              <a:buSzPts val="1351"/>
              <a:buChar char="•"/>
              <a:defRPr sz="1351"/>
            </a:lvl8pPr>
            <a:lvl9pPr marL="4114800" lvl="8" indent="-314388" algn="l">
              <a:spcBef>
                <a:spcPts val="270"/>
              </a:spcBef>
              <a:spcAft>
                <a:spcPts val="0"/>
              </a:spcAft>
              <a:buClr>
                <a:schemeClr val="dk1"/>
              </a:buClr>
              <a:buSzPts val="1351"/>
              <a:buChar char="•"/>
              <a:defRPr sz="1351"/>
            </a:lvl9pPr>
          </a:lstStyle>
          <a:p>
            <a:endParaRPr/>
          </a:p>
        </p:txBody>
      </p:sp>
      <p:sp>
        <p:nvSpPr>
          <p:cNvPr id="358" name="Google Shape;358;p41"/>
          <p:cNvSpPr txBox="1">
            <a:spLocks noGrp="1"/>
          </p:cNvSpPr>
          <p:nvPr>
            <p:ph type="body" idx="2"/>
          </p:nvPr>
        </p:nvSpPr>
        <p:spPr>
          <a:xfrm>
            <a:off x="4648200" y="915249"/>
            <a:ext cx="4038600" cy="3683630"/>
          </a:xfrm>
          <a:prstGeom prst="rect">
            <a:avLst/>
          </a:prstGeom>
          <a:noFill/>
          <a:ln>
            <a:noFill/>
          </a:ln>
        </p:spPr>
        <p:txBody>
          <a:bodyPr spcFirstLastPara="1" wrap="square" lIns="91425" tIns="45700" rIns="91425" bIns="45700" anchor="t" anchorCtr="0">
            <a:normAutofit/>
          </a:bodyPr>
          <a:lstStyle>
            <a:lvl1pPr marL="457200" lvl="0" indent="-343027" algn="l">
              <a:spcBef>
                <a:spcPts val="0"/>
              </a:spcBef>
              <a:spcAft>
                <a:spcPts val="0"/>
              </a:spcAft>
              <a:buSzPts val="1802"/>
              <a:buChar char="•"/>
              <a:defRPr sz="1802"/>
            </a:lvl1pPr>
            <a:lvl2pPr marL="914400" lvl="1" indent="-323913" algn="l">
              <a:spcBef>
                <a:spcPts val="375"/>
              </a:spcBef>
              <a:spcAft>
                <a:spcPts val="0"/>
              </a:spcAft>
              <a:buSzPts val="1501"/>
              <a:buChar char="•"/>
              <a:defRPr sz="1501"/>
            </a:lvl2pPr>
            <a:lvl3pPr marL="1371600" lvl="2" indent="-314388" algn="l">
              <a:spcBef>
                <a:spcPts val="375"/>
              </a:spcBef>
              <a:spcAft>
                <a:spcPts val="0"/>
              </a:spcAft>
              <a:buSzPts val="1351"/>
              <a:buChar char="•"/>
              <a:defRPr sz="1351"/>
            </a:lvl3pPr>
            <a:lvl4pPr marL="1828800" lvl="3" indent="-304863" algn="l">
              <a:spcBef>
                <a:spcPts val="375"/>
              </a:spcBef>
              <a:spcAft>
                <a:spcPts val="0"/>
              </a:spcAft>
              <a:buSzPts val="1201"/>
              <a:buChar char="•"/>
              <a:defRPr sz="1201"/>
            </a:lvl4pPr>
            <a:lvl5pPr marL="2286000" lvl="4" indent="-304863" algn="l">
              <a:spcBef>
                <a:spcPts val="375"/>
              </a:spcBef>
              <a:spcAft>
                <a:spcPts val="0"/>
              </a:spcAft>
              <a:buSzPts val="1201"/>
              <a:buChar char="•"/>
              <a:defRPr sz="1201"/>
            </a:lvl5pPr>
            <a:lvl6pPr marL="2743200" lvl="5" indent="-314388" algn="l">
              <a:spcBef>
                <a:spcPts val="375"/>
              </a:spcBef>
              <a:spcAft>
                <a:spcPts val="0"/>
              </a:spcAft>
              <a:buClr>
                <a:schemeClr val="dk1"/>
              </a:buClr>
              <a:buSzPts val="1351"/>
              <a:buChar char="•"/>
              <a:defRPr sz="1351"/>
            </a:lvl6pPr>
            <a:lvl7pPr marL="3200400" lvl="6" indent="-314388" algn="l">
              <a:spcBef>
                <a:spcPts val="270"/>
              </a:spcBef>
              <a:spcAft>
                <a:spcPts val="0"/>
              </a:spcAft>
              <a:buClr>
                <a:schemeClr val="dk1"/>
              </a:buClr>
              <a:buSzPts val="1351"/>
              <a:buChar char="•"/>
              <a:defRPr sz="1351"/>
            </a:lvl7pPr>
            <a:lvl8pPr marL="3657600" lvl="7" indent="-314388" algn="l">
              <a:spcBef>
                <a:spcPts val="270"/>
              </a:spcBef>
              <a:spcAft>
                <a:spcPts val="0"/>
              </a:spcAft>
              <a:buClr>
                <a:schemeClr val="dk1"/>
              </a:buClr>
              <a:buSzPts val="1351"/>
              <a:buChar char="•"/>
              <a:defRPr sz="1351"/>
            </a:lvl8pPr>
            <a:lvl9pPr marL="4114800" lvl="8" indent="-314388" algn="l">
              <a:spcBef>
                <a:spcPts val="270"/>
              </a:spcBef>
              <a:spcAft>
                <a:spcPts val="0"/>
              </a:spcAft>
              <a:buClr>
                <a:schemeClr val="dk1"/>
              </a:buClr>
              <a:buSzPts val="1351"/>
              <a:buChar char="•"/>
              <a:defRPr sz="1351"/>
            </a:lvl9pPr>
          </a:lstStyle>
          <a:p>
            <a:endParaRPr/>
          </a:p>
        </p:txBody>
      </p:sp>
      <p:sp>
        <p:nvSpPr>
          <p:cNvPr id="359" name="Google Shape;359;p41"/>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60" name="Google Shape;360;p41"/>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1"/>
        <p:cNvGrpSpPr/>
        <p:nvPr/>
      </p:nvGrpSpPr>
      <p:grpSpPr>
        <a:xfrm>
          <a:off x="0" y="0"/>
          <a:ext cx="0" cy="0"/>
          <a:chOff x="0" y="0"/>
          <a:chExt cx="0" cy="0"/>
        </a:xfrm>
      </p:grpSpPr>
      <p:sp>
        <p:nvSpPr>
          <p:cNvPr id="362" name="Google Shape;362;p42"/>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63" name="Google Shape;363;p42"/>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
        <p:nvSpPr>
          <p:cNvPr id="364" name="Google Shape;364;p42"/>
          <p:cNvSpPr txBox="1">
            <a:spLocks noGrp="1"/>
          </p:cNvSpPr>
          <p:nvPr>
            <p:ph type="title"/>
          </p:nvPr>
        </p:nvSpPr>
        <p:spPr>
          <a:xfrm>
            <a:off x="457200" y="171609"/>
            <a:ext cx="5925690" cy="423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2"/>
              </a:buClr>
              <a:buSzPts val="2102"/>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Four Content">
  <p:cSld name="Title + Four Content">
    <p:spTree>
      <p:nvGrpSpPr>
        <p:cNvPr id="1" name="Shape 365"/>
        <p:cNvGrpSpPr/>
        <p:nvPr/>
      </p:nvGrpSpPr>
      <p:grpSpPr>
        <a:xfrm>
          <a:off x="0" y="0"/>
          <a:ext cx="0" cy="0"/>
          <a:chOff x="0" y="0"/>
          <a:chExt cx="0" cy="0"/>
        </a:xfrm>
      </p:grpSpPr>
      <p:sp>
        <p:nvSpPr>
          <p:cNvPr id="366" name="Google Shape;366;p43"/>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67" name="Google Shape;367;p43"/>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
        <p:nvSpPr>
          <p:cNvPr id="368" name="Google Shape;368;p43"/>
          <p:cNvSpPr txBox="1">
            <a:spLocks noGrp="1"/>
          </p:cNvSpPr>
          <p:nvPr>
            <p:ph type="title"/>
          </p:nvPr>
        </p:nvSpPr>
        <p:spPr>
          <a:xfrm>
            <a:off x="457200" y="171609"/>
            <a:ext cx="5925690" cy="423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2"/>
              </a:buClr>
              <a:buSzPts val="2102"/>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3"/>
          <p:cNvSpPr txBox="1">
            <a:spLocks noGrp="1"/>
          </p:cNvSpPr>
          <p:nvPr>
            <p:ph type="body" idx="1"/>
          </p:nvPr>
        </p:nvSpPr>
        <p:spPr>
          <a:xfrm>
            <a:off x="2975429" y="1075415"/>
            <a:ext cx="5721531" cy="663554"/>
          </a:xfrm>
          <a:prstGeom prst="rect">
            <a:avLst/>
          </a:prstGeom>
          <a:solidFill>
            <a:srgbClr val="D8D8D8"/>
          </a:solidFill>
          <a:ln w="9525" cap="flat" cmpd="sng">
            <a:solidFill>
              <a:srgbClr val="E5E5E5"/>
            </a:solidFill>
            <a:prstDash val="solid"/>
            <a:round/>
            <a:headEnd type="none" w="sm" len="sm"/>
            <a:tailEnd type="none" w="sm" len="sm"/>
          </a:ln>
        </p:spPr>
        <p:txBody>
          <a:bodyPr spcFirstLastPara="1" wrap="square" lIns="91425" tIns="45700" rIns="91425" bIns="45700" anchor="ctr" anchorCtr="0">
            <a:normAutofit/>
          </a:bodyPr>
          <a:lstStyle>
            <a:lvl1pPr marL="457200" lvl="0" indent="-295338" algn="l">
              <a:spcBef>
                <a:spcPts val="0"/>
              </a:spcBef>
              <a:spcAft>
                <a:spcPts val="0"/>
              </a:spcAft>
              <a:buSzPts val="1051"/>
              <a:buFont typeface="Arial"/>
              <a:buChar char="•"/>
              <a:defRPr sz="1051">
                <a:solidFill>
                  <a:srgbClr val="5F5F5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43"/>
          <p:cNvSpPr txBox="1">
            <a:spLocks noGrp="1"/>
          </p:cNvSpPr>
          <p:nvPr>
            <p:ph type="body" idx="2"/>
          </p:nvPr>
        </p:nvSpPr>
        <p:spPr>
          <a:xfrm>
            <a:off x="457200" y="1075415"/>
            <a:ext cx="2550160" cy="663554"/>
          </a:xfrm>
          <a:prstGeom prst="rect">
            <a:avLst/>
          </a:prstGeom>
          <a:solidFill>
            <a:srgbClr val="002868"/>
          </a:solid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 name="Google Shape;371;p43"/>
          <p:cNvSpPr txBox="1">
            <a:spLocks noGrp="1"/>
          </p:cNvSpPr>
          <p:nvPr>
            <p:ph type="body" idx="3"/>
          </p:nvPr>
        </p:nvSpPr>
        <p:spPr>
          <a:xfrm>
            <a:off x="457200" y="1876704"/>
            <a:ext cx="2550160" cy="660598"/>
          </a:xfrm>
          <a:prstGeom prst="rect">
            <a:avLst/>
          </a:prstGeom>
          <a:solidFill>
            <a:srgbClr val="002868"/>
          </a:solid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2" name="Google Shape;372;p43"/>
          <p:cNvSpPr txBox="1">
            <a:spLocks noGrp="1"/>
          </p:cNvSpPr>
          <p:nvPr>
            <p:ph type="body" idx="4"/>
          </p:nvPr>
        </p:nvSpPr>
        <p:spPr>
          <a:xfrm>
            <a:off x="457200" y="2674842"/>
            <a:ext cx="2550160" cy="665689"/>
          </a:xfrm>
          <a:prstGeom prst="rect">
            <a:avLst/>
          </a:prstGeom>
          <a:solidFill>
            <a:srgbClr val="002868"/>
          </a:solid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3" name="Google Shape;373;p43"/>
          <p:cNvSpPr txBox="1">
            <a:spLocks noGrp="1"/>
          </p:cNvSpPr>
          <p:nvPr>
            <p:ph type="body" idx="5"/>
          </p:nvPr>
        </p:nvSpPr>
        <p:spPr>
          <a:xfrm>
            <a:off x="457200" y="3479406"/>
            <a:ext cx="2550160" cy="664449"/>
          </a:xfrm>
          <a:prstGeom prst="rect">
            <a:avLst/>
          </a:prstGeom>
          <a:solidFill>
            <a:srgbClr val="002868"/>
          </a:solid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4" name="Google Shape;374;p43"/>
          <p:cNvSpPr txBox="1">
            <a:spLocks noGrp="1"/>
          </p:cNvSpPr>
          <p:nvPr>
            <p:ph type="body" idx="6"/>
          </p:nvPr>
        </p:nvSpPr>
        <p:spPr>
          <a:xfrm>
            <a:off x="2975429" y="1875923"/>
            <a:ext cx="5721531" cy="663554"/>
          </a:xfrm>
          <a:prstGeom prst="rect">
            <a:avLst/>
          </a:prstGeom>
          <a:solidFill>
            <a:srgbClr val="D8D8D8"/>
          </a:solidFill>
          <a:ln w="9525" cap="flat" cmpd="sng">
            <a:solidFill>
              <a:srgbClr val="E5E5E5"/>
            </a:solidFill>
            <a:prstDash val="solid"/>
            <a:round/>
            <a:headEnd type="none" w="sm" len="sm"/>
            <a:tailEnd type="none" w="sm" len="sm"/>
          </a:ln>
        </p:spPr>
        <p:txBody>
          <a:bodyPr spcFirstLastPara="1" wrap="square" lIns="91425" tIns="45700" rIns="91425" bIns="45700" anchor="ctr" anchorCtr="0">
            <a:normAutofit/>
          </a:bodyPr>
          <a:lstStyle>
            <a:lvl1pPr marL="457200" lvl="0" indent="-295338" algn="l">
              <a:spcBef>
                <a:spcPts val="0"/>
              </a:spcBef>
              <a:spcAft>
                <a:spcPts val="0"/>
              </a:spcAft>
              <a:buSzPts val="1051"/>
              <a:buFont typeface="Arial"/>
              <a:buChar char="•"/>
              <a:defRPr sz="1051">
                <a:solidFill>
                  <a:srgbClr val="5F5F5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5" name="Google Shape;375;p43"/>
          <p:cNvSpPr txBox="1">
            <a:spLocks noGrp="1"/>
          </p:cNvSpPr>
          <p:nvPr>
            <p:ph type="body" idx="7"/>
          </p:nvPr>
        </p:nvSpPr>
        <p:spPr>
          <a:xfrm>
            <a:off x="2975429" y="2675734"/>
            <a:ext cx="5721531" cy="663554"/>
          </a:xfrm>
          <a:prstGeom prst="rect">
            <a:avLst/>
          </a:prstGeom>
          <a:solidFill>
            <a:srgbClr val="D8D8D8"/>
          </a:solidFill>
          <a:ln w="9525" cap="flat" cmpd="sng">
            <a:solidFill>
              <a:srgbClr val="E5E5E5"/>
            </a:solidFill>
            <a:prstDash val="solid"/>
            <a:round/>
            <a:headEnd type="none" w="sm" len="sm"/>
            <a:tailEnd type="none" w="sm" len="sm"/>
          </a:ln>
        </p:spPr>
        <p:txBody>
          <a:bodyPr spcFirstLastPara="1" wrap="square" lIns="91425" tIns="45700" rIns="91425" bIns="45700" anchor="ctr" anchorCtr="0">
            <a:normAutofit/>
          </a:bodyPr>
          <a:lstStyle>
            <a:lvl1pPr marL="457200" lvl="0" indent="-295338" algn="l">
              <a:spcBef>
                <a:spcPts val="0"/>
              </a:spcBef>
              <a:spcAft>
                <a:spcPts val="0"/>
              </a:spcAft>
              <a:buSzPts val="1051"/>
              <a:buFont typeface="Arial"/>
              <a:buChar char="•"/>
              <a:defRPr sz="1051">
                <a:solidFill>
                  <a:srgbClr val="5F5F5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6" name="Google Shape;376;p43"/>
          <p:cNvSpPr txBox="1">
            <a:spLocks noGrp="1"/>
          </p:cNvSpPr>
          <p:nvPr>
            <p:ph type="body" idx="8"/>
          </p:nvPr>
        </p:nvSpPr>
        <p:spPr>
          <a:xfrm>
            <a:off x="2975429" y="3479997"/>
            <a:ext cx="5721531" cy="663554"/>
          </a:xfrm>
          <a:prstGeom prst="rect">
            <a:avLst/>
          </a:prstGeom>
          <a:solidFill>
            <a:srgbClr val="D8D8D8"/>
          </a:solidFill>
          <a:ln w="9525" cap="flat" cmpd="sng">
            <a:solidFill>
              <a:srgbClr val="E5E5E5"/>
            </a:solidFill>
            <a:prstDash val="solid"/>
            <a:round/>
            <a:headEnd type="none" w="sm" len="sm"/>
            <a:tailEnd type="none" w="sm" len="sm"/>
          </a:ln>
        </p:spPr>
        <p:txBody>
          <a:bodyPr spcFirstLastPara="1" wrap="square" lIns="91425" tIns="45700" rIns="91425" bIns="45700" anchor="ctr" anchorCtr="0">
            <a:normAutofit/>
          </a:bodyPr>
          <a:lstStyle>
            <a:lvl1pPr marL="457200" lvl="0" indent="-295338" algn="l">
              <a:spcBef>
                <a:spcPts val="0"/>
              </a:spcBef>
              <a:spcAft>
                <a:spcPts val="0"/>
              </a:spcAft>
              <a:buSzPts val="1051"/>
              <a:buFont typeface="Arial"/>
              <a:buChar char="•"/>
              <a:defRPr sz="1051">
                <a:solidFill>
                  <a:srgbClr val="5F5F5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2"/>
        <p:cNvGrpSpPr/>
        <p:nvPr/>
      </p:nvGrpSpPr>
      <p:grpSpPr>
        <a:xfrm>
          <a:off x="0" y="0"/>
          <a:ext cx="0" cy="0"/>
          <a:chOff x="0" y="0"/>
          <a:chExt cx="0" cy="0"/>
        </a:xfrm>
      </p:grpSpPr>
      <p:sp>
        <p:nvSpPr>
          <p:cNvPr id="33" name="Google Shape;33;p5"/>
          <p:cNvSpPr txBox="1">
            <a:spLocks noGrp="1"/>
          </p:cNvSpPr>
          <p:nvPr>
            <p:ph type="subTitle" idx="1"/>
          </p:nvPr>
        </p:nvSpPr>
        <p:spPr>
          <a:xfrm>
            <a:off x="1" y="192475"/>
            <a:ext cx="9144000" cy="581825"/>
          </a:xfrm>
          <a:prstGeom prst="rect">
            <a:avLst/>
          </a:prstGeom>
          <a:noFill/>
          <a:ln>
            <a:noFill/>
          </a:ln>
        </p:spPr>
        <p:txBody>
          <a:bodyPr spcFirstLastPara="1" wrap="square" lIns="91425" tIns="45700" rIns="91425" bIns="45700" anchor="t" anchorCtr="0">
            <a:noAutofit/>
          </a:bodyPr>
          <a:lstStyle>
            <a:lvl1pPr lvl="0" algn="ctr">
              <a:lnSpc>
                <a:spcPct val="116666"/>
              </a:lnSpc>
              <a:spcBef>
                <a:spcPts val="0"/>
              </a:spcBef>
              <a:spcAft>
                <a:spcPts val="0"/>
              </a:spcAft>
              <a:buClr>
                <a:srgbClr val="253746"/>
              </a:buClr>
              <a:buSzPts val="2400"/>
              <a:buNone/>
              <a:defRPr sz="2400" b="0" i="0">
                <a:solidFill>
                  <a:srgbClr val="253746"/>
                </a:solidFill>
                <a:latin typeface="Arial"/>
                <a:ea typeface="Arial"/>
                <a:cs typeface="Arial"/>
                <a:sym typeface="Arial"/>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34" name="Google Shape;34;p5"/>
          <p:cNvSpPr txBox="1">
            <a:spLocks noGrp="1"/>
          </p:cNvSpPr>
          <p:nvPr>
            <p:ph type="body" idx="2"/>
          </p:nvPr>
        </p:nvSpPr>
        <p:spPr>
          <a:xfrm>
            <a:off x="0" y="605075"/>
            <a:ext cx="9144000" cy="33845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B0F0"/>
              </a:buClr>
              <a:buSzPts val="1800"/>
              <a:buNone/>
              <a:defRPr sz="1800" b="1">
                <a:solidFill>
                  <a:srgbClr val="00B0F0"/>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5"/>
          <p:cNvSpPr/>
          <p:nvPr/>
        </p:nvSpPr>
        <p:spPr>
          <a:xfrm>
            <a:off x="1" y="4759283"/>
            <a:ext cx="9143999" cy="388980"/>
          </a:xfrm>
          <a:prstGeom prst="rect">
            <a:avLst/>
          </a:prstGeom>
          <a:solidFill>
            <a:srgbClr val="2537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5"/>
          <p:cNvSpPr txBox="1"/>
          <p:nvPr/>
        </p:nvSpPr>
        <p:spPr>
          <a:xfrm>
            <a:off x="8814478" y="4892218"/>
            <a:ext cx="202885" cy="123111"/>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b="1" i="0" u="none" strike="noStrike" cap="none">
                <a:solidFill>
                  <a:srgbClr val="009CDC"/>
                </a:solidFill>
                <a:latin typeface="Arial"/>
                <a:ea typeface="Arial"/>
                <a:cs typeface="Arial"/>
                <a:sym typeface="Arial"/>
              </a:rPr>
              <a:t>‹#›</a:t>
            </a:fld>
            <a:endParaRPr sz="800" b="1" i="0" u="none" strike="noStrike" cap="none">
              <a:solidFill>
                <a:srgbClr val="009CDC"/>
              </a:solidFill>
              <a:latin typeface="Arial"/>
              <a:ea typeface="Arial"/>
              <a:cs typeface="Arial"/>
              <a:sym typeface="Arial"/>
            </a:endParaRPr>
          </a:p>
        </p:txBody>
      </p:sp>
      <p:pic>
        <p:nvPicPr>
          <p:cNvPr id="37" name="Google Shape;37;p5"/>
          <p:cNvPicPr preferRelativeResize="0"/>
          <p:nvPr/>
        </p:nvPicPr>
        <p:blipFill rotWithShape="1">
          <a:blip r:embed="rId2">
            <a:alphaModFix/>
          </a:blip>
          <a:srcRect/>
          <a:stretch/>
        </p:blipFill>
        <p:spPr>
          <a:xfrm>
            <a:off x="214361" y="4901867"/>
            <a:ext cx="850263" cy="10381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hree Content">
  <p:cSld name="Title + Three Content">
    <p:spTree>
      <p:nvGrpSpPr>
        <p:cNvPr id="1" name="Shape 377"/>
        <p:cNvGrpSpPr/>
        <p:nvPr/>
      </p:nvGrpSpPr>
      <p:grpSpPr>
        <a:xfrm>
          <a:off x="0" y="0"/>
          <a:ext cx="0" cy="0"/>
          <a:chOff x="0" y="0"/>
          <a:chExt cx="0" cy="0"/>
        </a:xfrm>
      </p:grpSpPr>
      <p:sp>
        <p:nvSpPr>
          <p:cNvPr id="378" name="Google Shape;378;p44"/>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79" name="Google Shape;379;p44"/>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
        <p:nvSpPr>
          <p:cNvPr id="380" name="Google Shape;380;p44"/>
          <p:cNvSpPr txBox="1">
            <a:spLocks noGrp="1"/>
          </p:cNvSpPr>
          <p:nvPr>
            <p:ph type="title"/>
          </p:nvPr>
        </p:nvSpPr>
        <p:spPr>
          <a:xfrm>
            <a:off x="457200" y="171609"/>
            <a:ext cx="5925690" cy="423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2"/>
              </a:buClr>
              <a:buSzPts val="2102"/>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1" name="Google Shape;381;p44"/>
          <p:cNvSpPr txBox="1">
            <a:spLocks noGrp="1"/>
          </p:cNvSpPr>
          <p:nvPr>
            <p:ph type="body" idx="1"/>
          </p:nvPr>
        </p:nvSpPr>
        <p:spPr>
          <a:xfrm>
            <a:off x="527051" y="2015723"/>
            <a:ext cx="2550160" cy="2274497"/>
          </a:xfrm>
          <a:prstGeom prst="rect">
            <a:avLst/>
          </a:prstGeom>
          <a:solidFill>
            <a:srgbClr val="D8D8D8"/>
          </a:solidFill>
          <a:ln w="9525" cap="flat" cmpd="sng">
            <a:solidFill>
              <a:srgbClr val="E5E5E5"/>
            </a:solidFill>
            <a:prstDash val="solid"/>
            <a:round/>
            <a:headEnd type="none" w="sm" len="sm"/>
            <a:tailEnd type="none" w="sm" len="sm"/>
          </a:ln>
          <a:effectLst>
            <a:outerShdw blurRad="41275" dist="50800" dir="2700000" sx="98000" sy="98000" algn="tl" rotWithShape="0">
              <a:srgbClr val="000000">
                <a:alpha val="58823"/>
              </a:srgbClr>
            </a:outerShdw>
          </a:effectLst>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rgbClr val="5F5F5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2" name="Google Shape;382;p44"/>
          <p:cNvSpPr txBox="1">
            <a:spLocks noGrp="1"/>
          </p:cNvSpPr>
          <p:nvPr>
            <p:ph type="body" idx="2"/>
          </p:nvPr>
        </p:nvSpPr>
        <p:spPr>
          <a:xfrm>
            <a:off x="3280411" y="2015723"/>
            <a:ext cx="2560320" cy="2274497"/>
          </a:xfrm>
          <a:prstGeom prst="rect">
            <a:avLst/>
          </a:prstGeom>
          <a:solidFill>
            <a:srgbClr val="D8D8D8"/>
          </a:solidFill>
          <a:ln w="9525" cap="flat" cmpd="sng">
            <a:solidFill>
              <a:srgbClr val="E5E5E5"/>
            </a:solidFill>
            <a:prstDash val="solid"/>
            <a:round/>
            <a:headEnd type="none" w="sm" len="sm"/>
            <a:tailEnd type="none" w="sm" len="sm"/>
          </a:ln>
          <a:effectLst>
            <a:outerShdw blurRad="41275" dist="50800" dir="2700000" sx="98000" sy="98000" algn="tl" rotWithShape="0">
              <a:srgbClr val="000000">
                <a:alpha val="58823"/>
              </a:srgbClr>
            </a:outerShdw>
          </a:effectLst>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rgbClr val="5F5F5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3" name="Google Shape;383;p44"/>
          <p:cNvSpPr txBox="1">
            <a:spLocks noGrp="1"/>
          </p:cNvSpPr>
          <p:nvPr>
            <p:ph type="body" idx="3"/>
          </p:nvPr>
        </p:nvSpPr>
        <p:spPr>
          <a:xfrm>
            <a:off x="6043931" y="2015723"/>
            <a:ext cx="2560320" cy="2274497"/>
          </a:xfrm>
          <a:prstGeom prst="rect">
            <a:avLst/>
          </a:prstGeom>
          <a:solidFill>
            <a:srgbClr val="D8D8D8"/>
          </a:solidFill>
          <a:ln w="9525" cap="flat" cmpd="sng">
            <a:solidFill>
              <a:srgbClr val="E5E5E5"/>
            </a:solidFill>
            <a:prstDash val="solid"/>
            <a:round/>
            <a:headEnd type="none" w="sm" len="sm"/>
            <a:tailEnd type="none" w="sm" len="sm"/>
          </a:ln>
          <a:effectLst>
            <a:outerShdw blurRad="41275" dist="50800" dir="2700000" sx="98000" sy="98000" algn="tl" rotWithShape="0">
              <a:srgbClr val="000000">
                <a:alpha val="58823"/>
              </a:srgbClr>
            </a:outerShdw>
          </a:effectLst>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rgbClr val="5F5F5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4" name="Google Shape;384;p44"/>
          <p:cNvSpPr txBox="1">
            <a:spLocks noGrp="1"/>
          </p:cNvSpPr>
          <p:nvPr>
            <p:ph type="body" idx="4"/>
          </p:nvPr>
        </p:nvSpPr>
        <p:spPr>
          <a:xfrm>
            <a:off x="527050" y="1158770"/>
            <a:ext cx="2555875" cy="863763"/>
          </a:xfrm>
          <a:prstGeom prst="rect">
            <a:avLst/>
          </a:prstGeom>
          <a:solidFill>
            <a:schemeClr val="accent4"/>
          </a:solid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chemeClr val="lt1"/>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5" name="Google Shape;385;p44"/>
          <p:cNvSpPr txBox="1">
            <a:spLocks noGrp="1"/>
          </p:cNvSpPr>
          <p:nvPr>
            <p:ph type="body" idx="5"/>
          </p:nvPr>
        </p:nvSpPr>
        <p:spPr>
          <a:xfrm>
            <a:off x="3280411" y="1158770"/>
            <a:ext cx="2564765" cy="863763"/>
          </a:xfrm>
          <a:prstGeom prst="rect">
            <a:avLst/>
          </a:prstGeom>
          <a:solidFill>
            <a:schemeClr val="accent4"/>
          </a:solid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rgbClr val="FFFFF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6" name="Google Shape;386;p44"/>
          <p:cNvSpPr txBox="1">
            <a:spLocks noGrp="1"/>
          </p:cNvSpPr>
          <p:nvPr>
            <p:ph type="body" idx="6"/>
          </p:nvPr>
        </p:nvSpPr>
        <p:spPr>
          <a:xfrm>
            <a:off x="6038851" y="1158770"/>
            <a:ext cx="2571751" cy="863763"/>
          </a:xfrm>
          <a:prstGeom prst="rect">
            <a:avLst/>
          </a:prstGeom>
          <a:solidFill>
            <a:schemeClr val="accent4"/>
          </a:solidFill>
          <a:ln>
            <a:noFill/>
          </a:ln>
        </p:spPr>
        <p:txBody>
          <a:bodyPr spcFirstLastPara="1" wrap="square" lIns="91425" tIns="45700" rIns="91425" bIns="45700" anchor="ctr" anchorCtr="0">
            <a:normAutofit/>
          </a:bodyPr>
          <a:lstStyle>
            <a:lvl1pPr marL="457200" lvl="0" indent="-228600" algn="ctr">
              <a:spcBef>
                <a:spcPts val="0"/>
              </a:spcBef>
              <a:spcAft>
                <a:spcPts val="0"/>
              </a:spcAft>
              <a:buSzPts val="1201"/>
              <a:buNone/>
              <a:defRPr sz="1201">
                <a:solidFill>
                  <a:srgbClr val="FFFFFF"/>
                </a:solidFill>
                <a:latin typeface="Arial"/>
                <a:ea typeface="Arial"/>
                <a:cs typeface="Arial"/>
                <a:sym typeface="Arial"/>
              </a:defRPr>
            </a:lvl1pPr>
            <a:lvl2pPr marL="914400" lvl="1" indent="-228600" algn="l">
              <a:spcBef>
                <a:spcPts val="375"/>
              </a:spcBef>
              <a:spcAft>
                <a:spcPts val="0"/>
              </a:spcAft>
              <a:buSzPts val="1501"/>
              <a:buNone/>
              <a:defRPr>
                <a:latin typeface="Arial"/>
                <a:ea typeface="Arial"/>
                <a:cs typeface="Arial"/>
                <a:sym typeface="Arial"/>
              </a:defRPr>
            </a:lvl2pPr>
            <a:lvl3pPr marL="1371600" lvl="2" indent="-228600" algn="l">
              <a:spcBef>
                <a:spcPts val="375"/>
              </a:spcBef>
              <a:spcAft>
                <a:spcPts val="0"/>
              </a:spcAft>
              <a:buSzPts val="1351"/>
              <a:buNone/>
              <a:defRPr>
                <a:latin typeface="Arial"/>
                <a:ea typeface="Arial"/>
                <a:cs typeface="Arial"/>
                <a:sym typeface="Arial"/>
              </a:defRPr>
            </a:lvl3pPr>
            <a:lvl4pPr marL="1828800" lvl="3" indent="-228600" algn="l">
              <a:spcBef>
                <a:spcPts val="375"/>
              </a:spcBef>
              <a:spcAft>
                <a:spcPts val="0"/>
              </a:spcAft>
              <a:buSzPts val="1201"/>
              <a:buNone/>
              <a:defRPr>
                <a:latin typeface="Arial"/>
                <a:ea typeface="Arial"/>
                <a:cs typeface="Arial"/>
                <a:sym typeface="Arial"/>
              </a:defRPr>
            </a:lvl4pPr>
            <a:lvl5pPr marL="2286000" lvl="4" indent="-228600" algn="l">
              <a:spcBef>
                <a:spcPts val="375"/>
              </a:spcBef>
              <a:spcAft>
                <a:spcPts val="0"/>
              </a:spcAft>
              <a:buSzPts val="1201"/>
              <a:buNone/>
              <a:defRPr>
                <a:latin typeface="Arial"/>
                <a:ea typeface="Arial"/>
                <a:cs typeface="Arial"/>
                <a:sym typeface="Arial"/>
              </a:defRPr>
            </a:lvl5pPr>
            <a:lvl6pPr marL="2743200" lvl="5" indent="-342900" algn="l">
              <a:spcBef>
                <a:spcPts val="375"/>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Slide + Logo" type="blank">
  <p:cSld name="BLANK">
    <p:spTree>
      <p:nvGrpSpPr>
        <p:cNvPr id="1" name="Shape 387"/>
        <p:cNvGrpSpPr/>
        <p:nvPr/>
      </p:nvGrpSpPr>
      <p:grpSpPr>
        <a:xfrm>
          <a:off x="0" y="0"/>
          <a:ext cx="0" cy="0"/>
          <a:chOff x="0" y="0"/>
          <a:chExt cx="0" cy="0"/>
        </a:xfrm>
      </p:grpSpPr>
      <p:sp>
        <p:nvSpPr>
          <p:cNvPr id="388" name="Google Shape;388;p45"/>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89" name="Google Shape;389;p45"/>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6"/>
        <p:cNvGrpSpPr/>
        <p:nvPr/>
      </p:nvGrpSpPr>
      <p:grpSpPr>
        <a:xfrm>
          <a:off x="0" y="0"/>
          <a:ext cx="0" cy="0"/>
          <a:chOff x="0" y="0"/>
          <a:chExt cx="0" cy="0"/>
        </a:xfrm>
      </p:grpSpPr>
      <p:sp>
        <p:nvSpPr>
          <p:cNvPr id="397" name="Google Shape;397;p47"/>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8" name="Google Shape;398;p47"/>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9" name="Google Shape;399;p47"/>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0"/>
        <p:cNvGrpSpPr/>
        <p:nvPr/>
      </p:nvGrpSpPr>
      <p:grpSpPr>
        <a:xfrm>
          <a:off x="0" y="0"/>
          <a:ext cx="0" cy="0"/>
          <a:chOff x="0" y="0"/>
          <a:chExt cx="0" cy="0"/>
        </a:xfrm>
      </p:grpSpPr>
      <p:sp>
        <p:nvSpPr>
          <p:cNvPr id="401" name="Google Shape;401;p48"/>
          <p:cNvSpPr txBox="1">
            <a:spLocks noGrp="1"/>
          </p:cNvSpPr>
          <p:nvPr>
            <p:ph type="title"/>
          </p:nvPr>
        </p:nvSpPr>
        <p:spPr>
          <a:xfrm>
            <a:off x="629841" y="343217"/>
            <a:ext cx="2949000" cy="1201200"/>
          </a:xfrm>
          <a:prstGeom prst="rect">
            <a:avLst/>
          </a:prstGeom>
          <a:noFill/>
          <a:ln>
            <a:noFill/>
          </a:ln>
        </p:spPr>
        <p:txBody>
          <a:bodyPr spcFirstLastPara="1" wrap="square" lIns="68600" tIns="34275" rIns="68600"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2" name="Google Shape;402;p48"/>
          <p:cNvSpPr>
            <a:spLocks noGrp="1"/>
          </p:cNvSpPr>
          <p:nvPr>
            <p:ph type="pic" idx="2"/>
          </p:nvPr>
        </p:nvSpPr>
        <p:spPr>
          <a:xfrm>
            <a:off x="3887391" y="741253"/>
            <a:ext cx="4629300" cy="3658500"/>
          </a:xfrm>
          <a:prstGeom prst="rect">
            <a:avLst/>
          </a:prstGeom>
          <a:noFill/>
          <a:ln>
            <a:noFill/>
          </a:ln>
        </p:spPr>
        <p:txBody>
          <a:bodyPr spcFirstLastPara="1" wrap="square" lIns="68600" tIns="34275" rIns="68600"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403" name="Google Shape;403;p48"/>
          <p:cNvSpPr txBox="1">
            <a:spLocks noGrp="1"/>
          </p:cNvSpPr>
          <p:nvPr>
            <p:ph type="body" idx="1"/>
          </p:nvPr>
        </p:nvSpPr>
        <p:spPr>
          <a:xfrm>
            <a:off x="629841" y="1544475"/>
            <a:ext cx="2949000" cy="2861400"/>
          </a:xfrm>
          <a:prstGeom prst="rect">
            <a:avLst/>
          </a:prstGeom>
          <a:noFill/>
          <a:ln>
            <a:noFill/>
          </a:ln>
        </p:spPr>
        <p:txBody>
          <a:bodyPr spcFirstLastPara="1" wrap="square" lIns="68600" tIns="34275" rIns="68600"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04" name="Google Shape;404;p48"/>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5" name="Google Shape;405;p48"/>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6" name="Google Shape;406;p48"/>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7"/>
        <p:cNvGrpSpPr/>
        <p:nvPr/>
      </p:nvGrpSpPr>
      <p:grpSpPr>
        <a:xfrm>
          <a:off x="0" y="0"/>
          <a:ext cx="0" cy="0"/>
          <a:chOff x="0" y="0"/>
          <a:chExt cx="0" cy="0"/>
        </a:xfrm>
      </p:grpSpPr>
      <p:sp>
        <p:nvSpPr>
          <p:cNvPr id="408" name="Google Shape;408;p49"/>
          <p:cNvSpPr txBox="1">
            <a:spLocks noGrp="1"/>
          </p:cNvSpPr>
          <p:nvPr>
            <p:ph type="ctrTitle"/>
          </p:nvPr>
        </p:nvSpPr>
        <p:spPr>
          <a:xfrm>
            <a:off x="1143000" y="842550"/>
            <a:ext cx="6858000" cy="1792500"/>
          </a:xfrm>
          <a:prstGeom prst="rect">
            <a:avLst/>
          </a:prstGeom>
          <a:noFill/>
          <a:ln>
            <a:noFill/>
          </a:ln>
        </p:spPr>
        <p:txBody>
          <a:bodyPr spcFirstLastPara="1" wrap="square" lIns="68600" tIns="34275" rIns="68600"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9" name="Google Shape;409;p49"/>
          <p:cNvSpPr txBox="1">
            <a:spLocks noGrp="1"/>
          </p:cNvSpPr>
          <p:nvPr>
            <p:ph type="subTitle" idx="1"/>
          </p:nvPr>
        </p:nvSpPr>
        <p:spPr>
          <a:xfrm>
            <a:off x="1143000" y="2704023"/>
            <a:ext cx="6858000" cy="1242900"/>
          </a:xfrm>
          <a:prstGeom prst="rect">
            <a:avLst/>
          </a:prstGeom>
          <a:noFill/>
          <a:ln>
            <a:noFill/>
          </a:ln>
        </p:spPr>
        <p:txBody>
          <a:bodyPr spcFirstLastPara="1" wrap="square" lIns="68600" tIns="34275" rIns="68600"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10" name="Google Shape;410;p49"/>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1" name="Google Shape;411;p49"/>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2" name="Google Shape;412;p49"/>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3"/>
        <p:cNvGrpSpPr/>
        <p:nvPr/>
      </p:nvGrpSpPr>
      <p:grpSpPr>
        <a:xfrm>
          <a:off x="0" y="0"/>
          <a:ext cx="0" cy="0"/>
          <a:chOff x="0" y="0"/>
          <a:chExt cx="0" cy="0"/>
        </a:xfrm>
      </p:grpSpPr>
      <p:sp>
        <p:nvSpPr>
          <p:cNvPr id="414" name="Google Shape;414;p50"/>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5" name="Google Shape;415;p50"/>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6" name="Google Shape;416;p50"/>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7" name="Google Shape;417;p50"/>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8" name="Google Shape;418;p50"/>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9"/>
        <p:cNvGrpSpPr/>
        <p:nvPr/>
      </p:nvGrpSpPr>
      <p:grpSpPr>
        <a:xfrm>
          <a:off x="0" y="0"/>
          <a:ext cx="0" cy="0"/>
          <a:chOff x="0" y="0"/>
          <a:chExt cx="0" cy="0"/>
        </a:xfrm>
      </p:grpSpPr>
      <p:sp>
        <p:nvSpPr>
          <p:cNvPr id="420" name="Google Shape;420;p51"/>
          <p:cNvSpPr txBox="1">
            <a:spLocks noGrp="1"/>
          </p:cNvSpPr>
          <p:nvPr>
            <p:ph type="title"/>
          </p:nvPr>
        </p:nvSpPr>
        <p:spPr>
          <a:xfrm>
            <a:off x="623888" y="1283488"/>
            <a:ext cx="7886700" cy="2141400"/>
          </a:xfrm>
          <a:prstGeom prst="rect">
            <a:avLst/>
          </a:prstGeom>
          <a:noFill/>
          <a:ln>
            <a:noFill/>
          </a:ln>
        </p:spPr>
        <p:txBody>
          <a:bodyPr spcFirstLastPara="1" wrap="square" lIns="68600" tIns="34275" rIns="68600"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21" name="Google Shape;421;p51"/>
          <p:cNvSpPr txBox="1">
            <a:spLocks noGrp="1"/>
          </p:cNvSpPr>
          <p:nvPr>
            <p:ph type="body" idx="1"/>
          </p:nvPr>
        </p:nvSpPr>
        <p:spPr>
          <a:xfrm>
            <a:off x="623888" y="3445276"/>
            <a:ext cx="7886700" cy="1126200"/>
          </a:xfrm>
          <a:prstGeom prst="rect">
            <a:avLst/>
          </a:prstGeom>
          <a:noFill/>
          <a:ln>
            <a:noFill/>
          </a:ln>
        </p:spPr>
        <p:txBody>
          <a:bodyPr spcFirstLastPara="1" wrap="square" lIns="68600" tIns="34275" rIns="68600"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22" name="Google Shape;422;p51"/>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3" name="Google Shape;423;p51"/>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4" name="Google Shape;424;p51"/>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5"/>
        <p:cNvGrpSpPr/>
        <p:nvPr/>
      </p:nvGrpSpPr>
      <p:grpSpPr>
        <a:xfrm>
          <a:off x="0" y="0"/>
          <a:ext cx="0" cy="0"/>
          <a:chOff x="0" y="0"/>
          <a:chExt cx="0" cy="0"/>
        </a:xfrm>
      </p:grpSpPr>
      <p:sp>
        <p:nvSpPr>
          <p:cNvPr id="426" name="Google Shape;426;p52"/>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27" name="Google Shape;427;p52"/>
          <p:cNvSpPr txBox="1">
            <a:spLocks noGrp="1"/>
          </p:cNvSpPr>
          <p:nvPr>
            <p:ph type="body" idx="1"/>
          </p:nvPr>
        </p:nvSpPr>
        <p:spPr>
          <a:xfrm>
            <a:off x="628650" y="1370483"/>
            <a:ext cx="3886200" cy="32664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8" name="Google Shape;428;p52"/>
          <p:cNvSpPr txBox="1">
            <a:spLocks noGrp="1"/>
          </p:cNvSpPr>
          <p:nvPr>
            <p:ph type="body" idx="2"/>
          </p:nvPr>
        </p:nvSpPr>
        <p:spPr>
          <a:xfrm>
            <a:off x="4629150" y="1370483"/>
            <a:ext cx="3886200" cy="32664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9" name="Google Shape;429;p52"/>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0" name="Google Shape;430;p52"/>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1" name="Google Shape;431;p52"/>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2"/>
        <p:cNvGrpSpPr/>
        <p:nvPr/>
      </p:nvGrpSpPr>
      <p:grpSpPr>
        <a:xfrm>
          <a:off x="0" y="0"/>
          <a:ext cx="0" cy="0"/>
          <a:chOff x="0" y="0"/>
          <a:chExt cx="0" cy="0"/>
        </a:xfrm>
      </p:grpSpPr>
      <p:sp>
        <p:nvSpPr>
          <p:cNvPr id="433" name="Google Shape;433;p53"/>
          <p:cNvSpPr txBox="1">
            <a:spLocks noGrp="1"/>
          </p:cNvSpPr>
          <p:nvPr>
            <p:ph type="title"/>
          </p:nvPr>
        </p:nvSpPr>
        <p:spPr>
          <a:xfrm>
            <a:off x="629841"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4" name="Google Shape;434;p53"/>
          <p:cNvSpPr txBox="1">
            <a:spLocks noGrp="1"/>
          </p:cNvSpPr>
          <p:nvPr>
            <p:ph type="body" idx="1"/>
          </p:nvPr>
        </p:nvSpPr>
        <p:spPr>
          <a:xfrm>
            <a:off x="629841" y="1262037"/>
            <a:ext cx="3868500" cy="618300"/>
          </a:xfrm>
          <a:prstGeom prst="rect">
            <a:avLst/>
          </a:prstGeom>
          <a:noFill/>
          <a:ln>
            <a:noFill/>
          </a:ln>
        </p:spPr>
        <p:txBody>
          <a:bodyPr spcFirstLastPara="1" wrap="square" lIns="68600" tIns="34275" rIns="68600"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35" name="Google Shape;435;p53"/>
          <p:cNvSpPr txBox="1">
            <a:spLocks noGrp="1"/>
          </p:cNvSpPr>
          <p:nvPr>
            <p:ph type="body" idx="2"/>
          </p:nvPr>
        </p:nvSpPr>
        <p:spPr>
          <a:xfrm>
            <a:off x="629841" y="1880541"/>
            <a:ext cx="3868500" cy="27660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36" name="Google Shape;436;p53"/>
          <p:cNvSpPr txBox="1">
            <a:spLocks noGrp="1"/>
          </p:cNvSpPr>
          <p:nvPr>
            <p:ph type="body" idx="3"/>
          </p:nvPr>
        </p:nvSpPr>
        <p:spPr>
          <a:xfrm>
            <a:off x="4629150" y="1262037"/>
            <a:ext cx="3887400" cy="618300"/>
          </a:xfrm>
          <a:prstGeom prst="rect">
            <a:avLst/>
          </a:prstGeom>
          <a:noFill/>
          <a:ln>
            <a:noFill/>
          </a:ln>
        </p:spPr>
        <p:txBody>
          <a:bodyPr spcFirstLastPara="1" wrap="square" lIns="68600" tIns="34275" rIns="68600"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37" name="Google Shape;437;p53"/>
          <p:cNvSpPr txBox="1">
            <a:spLocks noGrp="1"/>
          </p:cNvSpPr>
          <p:nvPr>
            <p:ph type="body" idx="4"/>
          </p:nvPr>
        </p:nvSpPr>
        <p:spPr>
          <a:xfrm>
            <a:off x="4629150" y="1880541"/>
            <a:ext cx="3887400" cy="27660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38" name="Google Shape;438;p53"/>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9" name="Google Shape;439;p53"/>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0" name="Google Shape;440;p53"/>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1"/>
        <p:cNvGrpSpPr/>
        <p:nvPr/>
      </p:nvGrpSpPr>
      <p:grpSpPr>
        <a:xfrm>
          <a:off x="0" y="0"/>
          <a:ext cx="0" cy="0"/>
          <a:chOff x="0" y="0"/>
          <a:chExt cx="0" cy="0"/>
        </a:xfrm>
      </p:grpSpPr>
      <p:sp>
        <p:nvSpPr>
          <p:cNvPr id="442" name="Google Shape;442;p54"/>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3" name="Google Shape;443;p54"/>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4" name="Google Shape;444;p54"/>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5" name="Google Shape;445;p54"/>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slide with image 2">
  <p:cSld name="1_Content slide with image 2">
    <p:spTree>
      <p:nvGrpSpPr>
        <p:cNvPr id="1" name="Shape 38"/>
        <p:cNvGrpSpPr/>
        <p:nvPr/>
      </p:nvGrpSpPr>
      <p:grpSpPr>
        <a:xfrm>
          <a:off x="0" y="0"/>
          <a:ext cx="0" cy="0"/>
          <a:chOff x="0" y="0"/>
          <a:chExt cx="0" cy="0"/>
        </a:xfrm>
      </p:grpSpPr>
      <p:sp>
        <p:nvSpPr>
          <p:cNvPr id="39" name="Google Shape;39;p6"/>
          <p:cNvSpPr>
            <a:spLocks noGrp="1"/>
          </p:cNvSpPr>
          <p:nvPr>
            <p:ph type="pic" idx="2"/>
          </p:nvPr>
        </p:nvSpPr>
        <p:spPr>
          <a:xfrm>
            <a:off x="0" y="0"/>
            <a:ext cx="3582988" cy="4759283"/>
          </a:xfrm>
          <a:prstGeom prst="rect">
            <a:avLst/>
          </a:prstGeom>
          <a:noFill/>
          <a:ln>
            <a:noFill/>
          </a:ln>
        </p:spPr>
      </p:sp>
      <p:sp>
        <p:nvSpPr>
          <p:cNvPr id="40" name="Google Shape;40;p6"/>
          <p:cNvSpPr txBox="1">
            <a:spLocks noGrp="1"/>
          </p:cNvSpPr>
          <p:nvPr>
            <p:ph type="body" idx="1"/>
          </p:nvPr>
        </p:nvSpPr>
        <p:spPr>
          <a:xfrm>
            <a:off x="3803692" y="1186901"/>
            <a:ext cx="5122147" cy="3412696"/>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750"/>
              </a:spcBef>
              <a:spcAft>
                <a:spcPts val="0"/>
              </a:spcAft>
              <a:buClr>
                <a:srgbClr val="009CDC"/>
              </a:buClr>
              <a:buSzPts val="1400"/>
              <a:buFont typeface="Calibri"/>
              <a:buChar char="•"/>
              <a:defRPr sz="1400"/>
            </a:lvl1pPr>
            <a:lvl2pPr marL="914400" lvl="1" indent="-311150" algn="l">
              <a:lnSpc>
                <a:spcPct val="90000"/>
              </a:lnSpc>
              <a:spcBef>
                <a:spcPts val="375"/>
              </a:spcBef>
              <a:spcAft>
                <a:spcPts val="0"/>
              </a:spcAft>
              <a:buClr>
                <a:srgbClr val="009CDC"/>
              </a:buClr>
              <a:buSzPts val="1300"/>
              <a:buFont typeface="Arial"/>
              <a:buChar char="–"/>
              <a:defRPr sz="1300"/>
            </a:lvl2pPr>
            <a:lvl3pPr marL="1371600" lvl="2" indent="-304800" algn="l">
              <a:lnSpc>
                <a:spcPct val="90000"/>
              </a:lnSpc>
              <a:spcBef>
                <a:spcPts val="375"/>
              </a:spcBef>
              <a:spcAft>
                <a:spcPts val="0"/>
              </a:spcAft>
              <a:buClr>
                <a:srgbClr val="009CDC"/>
              </a:buClr>
              <a:buSzPts val="1200"/>
              <a:buFont typeface="Courier New"/>
              <a:buChar char="o"/>
              <a:defRPr sz="1200"/>
            </a:lvl3pPr>
            <a:lvl4pPr marL="1828800" lvl="3" indent="-298450" algn="l">
              <a:lnSpc>
                <a:spcPct val="90000"/>
              </a:lnSpc>
              <a:spcBef>
                <a:spcPts val="375"/>
              </a:spcBef>
              <a:spcAft>
                <a:spcPts val="0"/>
              </a:spcAft>
              <a:buClr>
                <a:srgbClr val="009CDC"/>
              </a:buClr>
              <a:buSzPts val="1100"/>
              <a:buFont typeface="Arial"/>
              <a:buChar char="•"/>
              <a:defRPr sz="1100"/>
            </a:lvl4pPr>
            <a:lvl5pPr marL="2286000" lvl="4" indent="-292100" algn="l">
              <a:lnSpc>
                <a:spcPct val="90000"/>
              </a:lnSpc>
              <a:spcBef>
                <a:spcPts val="375"/>
              </a:spcBef>
              <a:spcAft>
                <a:spcPts val="0"/>
              </a:spcAft>
              <a:buClr>
                <a:srgbClr val="009CDC"/>
              </a:buClr>
              <a:buSzPts val="1000"/>
              <a:buFont typeface="Arial"/>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6"/>
          <p:cNvSpPr txBox="1">
            <a:spLocks noGrp="1"/>
          </p:cNvSpPr>
          <p:nvPr>
            <p:ph type="subTitle" idx="3"/>
          </p:nvPr>
        </p:nvSpPr>
        <p:spPr>
          <a:xfrm>
            <a:off x="3803692" y="192475"/>
            <a:ext cx="5122147" cy="581825"/>
          </a:xfrm>
          <a:prstGeom prst="rect">
            <a:avLst/>
          </a:prstGeom>
          <a:noFill/>
          <a:ln>
            <a:noFill/>
          </a:ln>
        </p:spPr>
        <p:txBody>
          <a:bodyPr spcFirstLastPara="1" wrap="square" lIns="91425" tIns="45700" rIns="91425" bIns="45700" anchor="t" anchorCtr="0">
            <a:noAutofit/>
          </a:bodyPr>
          <a:lstStyle>
            <a:lvl1pPr lvl="0" algn="ctr">
              <a:lnSpc>
                <a:spcPct val="127272"/>
              </a:lnSpc>
              <a:spcBef>
                <a:spcPts val="0"/>
              </a:spcBef>
              <a:spcAft>
                <a:spcPts val="0"/>
              </a:spcAft>
              <a:buClr>
                <a:srgbClr val="253746"/>
              </a:buClr>
              <a:buSzPts val="2200"/>
              <a:buNone/>
              <a:defRPr sz="2200" b="0" i="0">
                <a:solidFill>
                  <a:srgbClr val="253746"/>
                </a:solidFill>
                <a:latin typeface="Arial"/>
                <a:ea typeface="Arial"/>
                <a:cs typeface="Arial"/>
                <a:sym typeface="Arial"/>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42" name="Google Shape;42;p6"/>
          <p:cNvSpPr txBox="1">
            <a:spLocks noGrp="1"/>
          </p:cNvSpPr>
          <p:nvPr>
            <p:ph type="body" idx="4"/>
          </p:nvPr>
        </p:nvSpPr>
        <p:spPr>
          <a:xfrm>
            <a:off x="3803691" y="605075"/>
            <a:ext cx="5122147" cy="33845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accent1"/>
              </a:buClr>
              <a:buSzPts val="1600"/>
              <a:buNone/>
              <a:defRPr sz="1600" b="1">
                <a:solidFill>
                  <a:schemeClr val="accen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6"/>
          <p:cNvSpPr/>
          <p:nvPr/>
        </p:nvSpPr>
        <p:spPr>
          <a:xfrm>
            <a:off x="1" y="4759283"/>
            <a:ext cx="9143999" cy="388980"/>
          </a:xfrm>
          <a:prstGeom prst="rect">
            <a:avLst/>
          </a:prstGeom>
          <a:solidFill>
            <a:srgbClr val="2537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6"/>
          <p:cNvSpPr txBox="1"/>
          <p:nvPr/>
        </p:nvSpPr>
        <p:spPr>
          <a:xfrm>
            <a:off x="8814478" y="4892162"/>
            <a:ext cx="202885" cy="123225"/>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b="1">
                <a:solidFill>
                  <a:srgbClr val="009CDC"/>
                </a:solidFill>
                <a:latin typeface="Arial"/>
                <a:ea typeface="Arial"/>
                <a:cs typeface="Arial"/>
                <a:sym typeface="Arial"/>
              </a:rPr>
              <a:t>‹#›</a:t>
            </a:fld>
            <a:endParaRPr sz="800" b="1">
              <a:solidFill>
                <a:srgbClr val="009CDC"/>
              </a:solidFill>
              <a:latin typeface="Arial"/>
              <a:ea typeface="Arial"/>
              <a:cs typeface="Arial"/>
              <a:sym typeface="Arial"/>
            </a:endParaRPr>
          </a:p>
        </p:txBody>
      </p:sp>
      <p:pic>
        <p:nvPicPr>
          <p:cNvPr id="45" name="Google Shape;45;p6"/>
          <p:cNvPicPr preferRelativeResize="0"/>
          <p:nvPr/>
        </p:nvPicPr>
        <p:blipFill rotWithShape="1">
          <a:blip r:embed="rId2">
            <a:alphaModFix/>
          </a:blip>
          <a:srcRect/>
          <a:stretch/>
        </p:blipFill>
        <p:spPr>
          <a:xfrm>
            <a:off x="214361" y="4901866"/>
            <a:ext cx="850263" cy="10381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6"/>
        <p:cNvGrpSpPr/>
        <p:nvPr/>
      </p:nvGrpSpPr>
      <p:grpSpPr>
        <a:xfrm>
          <a:off x="0" y="0"/>
          <a:ext cx="0" cy="0"/>
          <a:chOff x="0" y="0"/>
          <a:chExt cx="0" cy="0"/>
        </a:xfrm>
      </p:grpSpPr>
      <p:sp>
        <p:nvSpPr>
          <p:cNvPr id="447" name="Google Shape;447;p55"/>
          <p:cNvSpPr txBox="1">
            <a:spLocks noGrp="1"/>
          </p:cNvSpPr>
          <p:nvPr>
            <p:ph type="title"/>
          </p:nvPr>
        </p:nvSpPr>
        <p:spPr>
          <a:xfrm>
            <a:off x="629841" y="343217"/>
            <a:ext cx="2949000" cy="1201200"/>
          </a:xfrm>
          <a:prstGeom prst="rect">
            <a:avLst/>
          </a:prstGeom>
          <a:noFill/>
          <a:ln>
            <a:noFill/>
          </a:ln>
        </p:spPr>
        <p:txBody>
          <a:bodyPr spcFirstLastPara="1" wrap="square" lIns="68600" tIns="34275" rIns="68600"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8" name="Google Shape;448;p55"/>
          <p:cNvSpPr txBox="1">
            <a:spLocks noGrp="1"/>
          </p:cNvSpPr>
          <p:nvPr>
            <p:ph type="body" idx="1"/>
          </p:nvPr>
        </p:nvSpPr>
        <p:spPr>
          <a:xfrm>
            <a:off x="3887391" y="741253"/>
            <a:ext cx="4629300" cy="3658500"/>
          </a:xfrm>
          <a:prstGeom prst="rect">
            <a:avLst/>
          </a:prstGeom>
          <a:noFill/>
          <a:ln>
            <a:noFill/>
          </a:ln>
        </p:spPr>
        <p:txBody>
          <a:bodyPr spcFirstLastPara="1" wrap="square" lIns="68600" tIns="34275" rIns="68600"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449" name="Google Shape;449;p55"/>
          <p:cNvSpPr txBox="1">
            <a:spLocks noGrp="1"/>
          </p:cNvSpPr>
          <p:nvPr>
            <p:ph type="body" idx="2"/>
          </p:nvPr>
        </p:nvSpPr>
        <p:spPr>
          <a:xfrm>
            <a:off x="629841" y="1544475"/>
            <a:ext cx="2949000" cy="2861400"/>
          </a:xfrm>
          <a:prstGeom prst="rect">
            <a:avLst/>
          </a:prstGeom>
          <a:noFill/>
          <a:ln>
            <a:noFill/>
          </a:ln>
        </p:spPr>
        <p:txBody>
          <a:bodyPr spcFirstLastPara="1" wrap="square" lIns="68600" tIns="34275" rIns="68600"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50" name="Google Shape;450;p55"/>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1" name="Google Shape;451;p55"/>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2" name="Google Shape;452;p55"/>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5" name="Google Shape;455;p56"/>
          <p:cNvSpPr txBox="1">
            <a:spLocks noGrp="1"/>
          </p:cNvSpPr>
          <p:nvPr>
            <p:ph type="body" idx="1"/>
          </p:nvPr>
        </p:nvSpPr>
        <p:spPr>
          <a:xfrm rot="5400000">
            <a:off x="2938800" y="-939667"/>
            <a:ext cx="3266400" cy="78867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56" name="Google Shape;456;p56"/>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7" name="Google Shape;457;p56"/>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8" name="Google Shape;458;p56"/>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9"/>
        <p:cNvGrpSpPr/>
        <p:nvPr/>
      </p:nvGrpSpPr>
      <p:grpSpPr>
        <a:xfrm>
          <a:off x="0" y="0"/>
          <a:ext cx="0" cy="0"/>
          <a:chOff x="0" y="0"/>
          <a:chExt cx="0" cy="0"/>
        </a:xfrm>
      </p:grpSpPr>
      <p:sp>
        <p:nvSpPr>
          <p:cNvPr id="460" name="Google Shape;460;p57"/>
          <p:cNvSpPr txBox="1">
            <a:spLocks noGrp="1"/>
          </p:cNvSpPr>
          <p:nvPr>
            <p:ph type="title"/>
          </p:nvPr>
        </p:nvSpPr>
        <p:spPr>
          <a:xfrm rot="5400000">
            <a:off x="5348100" y="1469747"/>
            <a:ext cx="4362900" cy="19716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1" name="Google Shape;461;p57"/>
          <p:cNvSpPr txBox="1">
            <a:spLocks noGrp="1"/>
          </p:cNvSpPr>
          <p:nvPr>
            <p:ph type="body" idx="1"/>
          </p:nvPr>
        </p:nvSpPr>
        <p:spPr>
          <a:xfrm rot="5400000">
            <a:off x="1347525" y="-444853"/>
            <a:ext cx="4362900" cy="58008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2" name="Google Shape;462;p57"/>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3" name="Google Shape;463;p57"/>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4" name="Google Shape;464;p57"/>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65"/>
        <p:cNvGrpSpPr/>
        <p:nvPr/>
      </p:nvGrpSpPr>
      <p:grpSpPr>
        <a:xfrm>
          <a:off x="0" y="0"/>
          <a:ext cx="0" cy="0"/>
          <a:chOff x="0" y="0"/>
          <a:chExt cx="0" cy="0"/>
        </a:xfrm>
      </p:grpSpPr>
      <p:sp>
        <p:nvSpPr>
          <p:cNvPr id="466" name="Google Shape;466;p58"/>
          <p:cNvSpPr/>
          <p:nvPr/>
        </p:nvSpPr>
        <p:spPr>
          <a:xfrm>
            <a:off x="0" y="0"/>
            <a:ext cx="9144000" cy="488400"/>
          </a:xfrm>
          <a:prstGeom prst="rect">
            <a:avLst/>
          </a:prstGeom>
          <a:solidFill>
            <a:schemeClr val="lt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7" name="Google Shape;467;p58"/>
          <p:cNvGrpSpPr/>
          <p:nvPr/>
        </p:nvGrpSpPr>
        <p:grpSpPr>
          <a:xfrm>
            <a:off x="830394" y="1192430"/>
            <a:ext cx="745764" cy="45869"/>
            <a:chOff x="4580561" y="2589004"/>
            <a:chExt cx="1064464" cy="25200"/>
          </a:xfrm>
        </p:grpSpPr>
        <p:sp>
          <p:nvSpPr>
            <p:cNvPr id="468" name="Google Shape;468;p58"/>
            <p:cNvSpPr/>
            <p:nvPr/>
          </p:nvSpPr>
          <p:spPr>
            <a:xfrm rot="-5400000">
              <a:off x="5366325" y="2335504"/>
              <a:ext cx="25200" cy="532200"/>
            </a:xfrm>
            <a:prstGeom prst="rect">
              <a:avLst/>
            </a:prstGeom>
            <a:solidFill>
              <a:schemeClr val="accent3"/>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58"/>
            <p:cNvSpPr/>
            <p:nvPr/>
          </p:nvSpPr>
          <p:spPr>
            <a:xfrm rot="-5400000">
              <a:off x="4836311" y="2333254"/>
              <a:ext cx="25200" cy="536700"/>
            </a:xfrm>
            <a:prstGeom prst="rect">
              <a:avLst/>
            </a:prstGeom>
            <a:solidFill>
              <a:schemeClr val="dk1"/>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0" name="Google Shape;470;p58"/>
          <p:cNvSpPr txBox="1">
            <a:spLocks noGrp="1"/>
          </p:cNvSpPr>
          <p:nvPr>
            <p:ph type="title"/>
          </p:nvPr>
        </p:nvSpPr>
        <p:spPr>
          <a:xfrm>
            <a:off x="729450" y="1319868"/>
            <a:ext cx="7688700" cy="535800"/>
          </a:xfrm>
          <a:prstGeom prst="rect">
            <a:avLst/>
          </a:prstGeom>
          <a:noFill/>
          <a:ln>
            <a:noFill/>
          </a:ln>
        </p:spPr>
        <p:txBody>
          <a:bodyPr spcFirstLastPara="1" wrap="square" lIns="91450" tIns="91450" rIns="91450" bIns="91450" anchor="t" anchorCtr="0">
            <a:noAutofit/>
          </a:bodyPr>
          <a:lstStyle>
            <a:lvl1pPr lvl="0" algn="l" rtl="0">
              <a:lnSpc>
                <a:spcPct val="100000"/>
              </a:lnSpc>
              <a:spcBef>
                <a:spcPts val="0"/>
              </a:spcBef>
              <a:spcAft>
                <a:spcPts val="0"/>
              </a:spcAft>
              <a:buClr>
                <a:schemeClr val="dk2"/>
              </a:buClr>
              <a:buSzPts val="2600"/>
              <a:buNone/>
              <a:defRPr sz="2600">
                <a:solidFill>
                  <a:schemeClr val="dk2"/>
                </a:solidFill>
              </a:defRPr>
            </a:lvl1pPr>
            <a:lvl2pPr lvl="1" algn="l" rtl="0">
              <a:lnSpc>
                <a:spcPct val="100000"/>
              </a:lnSpc>
              <a:spcBef>
                <a:spcPts val="0"/>
              </a:spcBef>
              <a:spcAft>
                <a:spcPts val="0"/>
              </a:spcAft>
              <a:buClr>
                <a:schemeClr val="dk2"/>
              </a:buClr>
              <a:buSzPts val="2600"/>
              <a:buNone/>
              <a:defRPr sz="2600">
                <a:solidFill>
                  <a:schemeClr val="dk2"/>
                </a:solidFill>
              </a:defRPr>
            </a:lvl2pPr>
            <a:lvl3pPr lvl="2" algn="l" rtl="0">
              <a:lnSpc>
                <a:spcPct val="100000"/>
              </a:lnSpc>
              <a:spcBef>
                <a:spcPts val="0"/>
              </a:spcBef>
              <a:spcAft>
                <a:spcPts val="0"/>
              </a:spcAft>
              <a:buClr>
                <a:schemeClr val="dk2"/>
              </a:buClr>
              <a:buSzPts val="2600"/>
              <a:buNone/>
              <a:defRPr sz="2600">
                <a:solidFill>
                  <a:schemeClr val="dk2"/>
                </a:solidFill>
              </a:defRPr>
            </a:lvl3pPr>
            <a:lvl4pPr lvl="3" algn="l" rtl="0">
              <a:lnSpc>
                <a:spcPct val="100000"/>
              </a:lnSpc>
              <a:spcBef>
                <a:spcPts val="0"/>
              </a:spcBef>
              <a:spcAft>
                <a:spcPts val="0"/>
              </a:spcAft>
              <a:buClr>
                <a:schemeClr val="dk2"/>
              </a:buClr>
              <a:buSzPts val="2600"/>
              <a:buNone/>
              <a:defRPr sz="2600">
                <a:solidFill>
                  <a:schemeClr val="dk2"/>
                </a:solidFill>
              </a:defRPr>
            </a:lvl4pPr>
            <a:lvl5pPr lvl="4" algn="l" rtl="0">
              <a:lnSpc>
                <a:spcPct val="100000"/>
              </a:lnSpc>
              <a:spcBef>
                <a:spcPts val="0"/>
              </a:spcBef>
              <a:spcAft>
                <a:spcPts val="0"/>
              </a:spcAft>
              <a:buClr>
                <a:schemeClr val="dk2"/>
              </a:buClr>
              <a:buSzPts val="2600"/>
              <a:buNone/>
              <a:defRPr sz="2600">
                <a:solidFill>
                  <a:schemeClr val="dk2"/>
                </a:solidFill>
              </a:defRPr>
            </a:lvl5pPr>
            <a:lvl6pPr lvl="5" algn="l" rtl="0">
              <a:lnSpc>
                <a:spcPct val="100000"/>
              </a:lnSpc>
              <a:spcBef>
                <a:spcPts val="0"/>
              </a:spcBef>
              <a:spcAft>
                <a:spcPts val="0"/>
              </a:spcAft>
              <a:buClr>
                <a:schemeClr val="dk2"/>
              </a:buClr>
              <a:buSzPts val="2600"/>
              <a:buNone/>
              <a:defRPr sz="2600">
                <a:solidFill>
                  <a:schemeClr val="dk2"/>
                </a:solidFill>
              </a:defRPr>
            </a:lvl6pPr>
            <a:lvl7pPr lvl="6" algn="l" rtl="0">
              <a:lnSpc>
                <a:spcPct val="100000"/>
              </a:lnSpc>
              <a:spcBef>
                <a:spcPts val="0"/>
              </a:spcBef>
              <a:spcAft>
                <a:spcPts val="0"/>
              </a:spcAft>
              <a:buClr>
                <a:schemeClr val="dk2"/>
              </a:buClr>
              <a:buSzPts val="2600"/>
              <a:buNone/>
              <a:defRPr sz="2600">
                <a:solidFill>
                  <a:schemeClr val="dk2"/>
                </a:solidFill>
              </a:defRPr>
            </a:lvl7pPr>
            <a:lvl8pPr lvl="7" algn="l" rtl="0">
              <a:lnSpc>
                <a:spcPct val="100000"/>
              </a:lnSpc>
              <a:spcBef>
                <a:spcPts val="0"/>
              </a:spcBef>
              <a:spcAft>
                <a:spcPts val="0"/>
              </a:spcAft>
              <a:buClr>
                <a:schemeClr val="dk2"/>
              </a:buClr>
              <a:buSzPts val="2600"/>
              <a:buNone/>
              <a:defRPr sz="2600">
                <a:solidFill>
                  <a:schemeClr val="dk2"/>
                </a:solidFill>
              </a:defRPr>
            </a:lvl8pPr>
            <a:lvl9pPr lvl="8" algn="l" rtl="0">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471" name="Google Shape;471;p58"/>
          <p:cNvSpPr txBox="1">
            <a:spLocks noGrp="1"/>
          </p:cNvSpPr>
          <p:nvPr>
            <p:ph type="body" idx="1"/>
          </p:nvPr>
        </p:nvSpPr>
        <p:spPr>
          <a:xfrm>
            <a:off x="729450" y="2080795"/>
            <a:ext cx="7688700" cy="2263200"/>
          </a:xfrm>
          <a:prstGeom prst="rect">
            <a:avLst/>
          </a:prstGeom>
          <a:noFill/>
          <a:ln>
            <a:noFill/>
          </a:ln>
        </p:spPr>
        <p:txBody>
          <a:bodyPr spcFirstLastPara="1" wrap="square" lIns="91450" tIns="91450" rIns="91450" bIns="91450" anchor="t" anchorCtr="0">
            <a:no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1600"/>
              </a:spcBef>
              <a:spcAft>
                <a:spcPts val="0"/>
              </a:spcAft>
              <a:buSzPts val="1100"/>
              <a:buChar char="○"/>
              <a:defRPr/>
            </a:lvl2pPr>
            <a:lvl3pPr marL="1371600" lvl="2" indent="-298450" algn="l" rtl="0">
              <a:lnSpc>
                <a:spcPct val="115000"/>
              </a:lnSpc>
              <a:spcBef>
                <a:spcPts val="1600"/>
              </a:spcBef>
              <a:spcAft>
                <a:spcPts val="0"/>
              </a:spcAft>
              <a:buSzPts val="1100"/>
              <a:buChar char="■"/>
              <a:defRPr/>
            </a:lvl3pPr>
            <a:lvl4pPr marL="1828800" lvl="3" indent="-298450" algn="l" rtl="0">
              <a:lnSpc>
                <a:spcPct val="115000"/>
              </a:lnSpc>
              <a:spcBef>
                <a:spcPts val="1600"/>
              </a:spcBef>
              <a:spcAft>
                <a:spcPts val="0"/>
              </a:spcAft>
              <a:buSzPts val="1100"/>
              <a:buChar char="●"/>
              <a:defRPr/>
            </a:lvl4pPr>
            <a:lvl5pPr marL="2286000" lvl="4" indent="-298450" algn="l" rtl="0">
              <a:lnSpc>
                <a:spcPct val="115000"/>
              </a:lnSpc>
              <a:spcBef>
                <a:spcPts val="1600"/>
              </a:spcBef>
              <a:spcAft>
                <a:spcPts val="0"/>
              </a:spcAft>
              <a:buSzPts val="1100"/>
              <a:buChar char="○"/>
              <a:defRPr/>
            </a:lvl5pPr>
            <a:lvl6pPr marL="2743200" lvl="5" indent="-298450" algn="l" rtl="0">
              <a:lnSpc>
                <a:spcPct val="115000"/>
              </a:lnSpc>
              <a:spcBef>
                <a:spcPts val="1600"/>
              </a:spcBef>
              <a:spcAft>
                <a:spcPts val="0"/>
              </a:spcAft>
              <a:buSzPts val="1100"/>
              <a:buChar char="■"/>
              <a:defRPr/>
            </a:lvl6pPr>
            <a:lvl7pPr marL="3200400" lvl="6" indent="-298450" algn="l" rtl="0">
              <a:lnSpc>
                <a:spcPct val="115000"/>
              </a:lnSpc>
              <a:spcBef>
                <a:spcPts val="1600"/>
              </a:spcBef>
              <a:spcAft>
                <a:spcPts val="0"/>
              </a:spcAft>
              <a:buSzPts val="1100"/>
              <a:buChar char="●"/>
              <a:defRPr/>
            </a:lvl7pPr>
            <a:lvl8pPr marL="3657600" lvl="7" indent="-298450" algn="l" rtl="0">
              <a:lnSpc>
                <a:spcPct val="115000"/>
              </a:lnSpc>
              <a:spcBef>
                <a:spcPts val="1600"/>
              </a:spcBef>
              <a:spcAft>
                <a:spcPts val="0"/>
              </a:spcAft>
              <a:buSzPts val="1100"/>
              <a:buChar char="○"/>
              <a:defRPr/>
            </a:lvl8pPr>
            <a:lvl9pPr marL="4114800" lvl="8" indent="-298450" algn="l" rtl="0">
              <a:lnSpc>
                <a:spcPct val="115000"/>
              </a:lnSpc>
              <a:spcBef>
                <a:spcPts val="1600"/>
              </a:spcBef>
              <a:spcAft>
                <a:spcPts val="1600"/>
              </a:spcAft>
              <a:buSzPts val="1100"/>
              <a:buChar char="■"/>
              <a:defRPr/>
            </a:lvl9pPr>
          </a:lstStyle>
          <a:p>
            <a:endParaRPr/>
          </a:p>
        </p:txBody>
      </p:sp>
      <p:sp>
        <p:nvSpPr>
          <p:cNvPr id="472" name="Google Shape;472;p58"/>
          <p:cNvSpPr txBox="1">
            <a:spLocks noGrp="1"/>
          </p:cNvSpPr>
          <p:nvPr>
            <p:ph type="sldNum" idx="12"/>
          </p:nvPr>
        </p:nvSpPr>
        <p:spPr>
          <a:xfrm>
            <a:off x="8536302" y="4754238"/>
            <a:ext cx="548700" cy="393900"/>
          </a:xfrm>
          <a:prstGeom prst="rect">
            <a:avLst/>
          </a:prstGeom>
          <a:noFill/>
          <a:ln>
            <a:noFill/>
          </a:ln>
        </p:spPr>
        <p:txBody>
          <a:bodyPr spcFirstLastPara="1" wrap="square" lIns="91450" tIns="91450" rIns="91450" bIns="9145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9"/>
        <p:cNvGrpSpPr/>
        <p:nvPr/>
      </p:nvGrpSpPr>
      <p:grpSpPr>
        <a:xfrm>
          <a:off x="0" y="0"/>
          <a:ext cx="0" cy="0"/>
          <a:chOff x="0" y="0"/>
          <a:chExt cx="0" cy="0"/>
        </a:xfrm>
      </p:grpSpPr>
      <p:sp>
        <p:nvSpPr>
          <p:cNvPr id="480" name="Google Shape;480;p60"/>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1" name="Google Shape;481;p60"/>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2" name="Google Shape;482;p60"/>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3"/>
        <p:cNvGrpSpPr/>
        <p:nvPr/>
      </p:nvGrpSpPr>
      <p:grpSpPr>
        <a:xfrm>
          <a:off x="0" y="0"/>
          <a:ext cx="0" cy="0"/>
          <a:chOff x="0" y="0"/>
          <a:chExt cx="0" cy="0"/>
        </a:xfrm>
      </p:grpSpPr>
      <p:sp>
        <p:nvSpPr>
          <p:cNvPr id="484" name="Google Shape;484;p61"/>
          <p:cNvSpPr txBox="1">
            <a:spLocks noGrp="1"/>
          </p:cNvSpPr>
          <p:nvPr>
            <p:ph type="title"/>
          </p:nvPr>
        </p:nvSpPr>
        <p:spPr>
          <a:xfrm>
            <a:off x="629841" y="343217"/>
            <a:ext cx="2949000" cy="1201200"/>
          </a:xfrm>
          <a:prstGeom prst="rect">
            <a:avLst/>
          </a:prstGeom>
          <a:noFill/>
          <a:ln>
            <a:noFill/>
          </a:ln>
        </p:spPr>
        <p:txBody>
          <a:bodyPr spcFirstLastPara="1" wrap="square" lIns="68600" tIns="34275" rIns="68600"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5" name="Google Shape;485;p61"/>
          <p:cNvSpPr>
            <a:spLocks noGrp="1"/>
          </p:cNvSpPr>
          <p:nvPr>
            <p:ph type="pic" idx="2"/>
          </p:nvPr>
        </p:nvSpPr>
        <p:spPr>
          <a:xfrm>
            <a:off x="3887391" y="741253"/>
            <a:ext cx="4629300" cy="3658500"/>
          </a:xfrm>
          <a:prstGeom prst="rect">
            <a:avLst/>
          </a:prstGeom>
          <a:noFill/>
          <a:ln>
            <a:noFill/>
          </a:ln>
        </p:spPr>
        <p:txBody>
          <a:bodyPr spcFirstLastPara="1" wrap="square" lIns="68600" tIns="34275" rIns="68600"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486" name="Google Shape;486;p61"/>
          <p:cNvSpPr txBox="1">
            <a:spLocks noGrp="1"/>
          </p:cNvSpPr>
          <p:nvPr>
            <p:ph type="body" idx="1"/>
          </p:nvPr>
        </p:nvSpPr>
        <p:spPr>
          <a:xfrm>
            <a:off x="629841" y="1544475"/>
            <a:ext cx="2949000" cy="2861400"/>
          </a:xfrm>
          <a:prstGeom prst="rect">
            <a:avLst/>
          </a:prstGeom>
          <a:noFill/>
          <a:ln>
            <a:noFill/>
          </a:ln>
        </p:spPr>
        <p:txBody>
          <a:bodyPr spcFirstLastPara="1" wrap="square" lIns="68600" tIns="34275" rIns="68600"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87" name="Google Shape;487;p61"/>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8" name="Google Shape;488;p61"/>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9" name="Google Shape;489;p61"/>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0"/>
        <p:cNvGrpSpPr/>
        <p:nvPr/>
      </p:nvGrpSpPr>
      <p:grpSpPr>
        <a:xfrm>
          <a:off x="0" y="0"/>
          <a:ext cx="0" cy="0"/>
          <a:chOff x="0" y="0"/>
          <a:chExt cx="0" cy="0"/>
        </a:xfrm>
      </p:grpSpPr>
      <p:sp>
        <p:nvSpPr>
          <p:cNvPr id="491" name="Google Shape;491;p62"/>
          <p:cNvSpPr txBox="1">
            <a:spLocks noGrp="1"/>
          </p:cNvSpPr>
          <p:nvPr>
            <p:ph type="ctrTitle"/>
          </p:nvPr>
        </p:nvSpPr>
        <p:spPr>
          <a:xfrm>
            <a:off x="1143000" y="842550"/>
            <a:ext cx="6858000" cy="1792500"/>
          </a:xfrm>
          <a:prstGeom prst="rect">
            <a:avLst/>
          </a:prstGeom>
          <a:noFill/>
          <a:ln>
            <a:noFill/>
          </a:ln>
        </p:spPr>
        <p:txBody>
          <a:bodyPr spcFirstLastPara="1" wrap="square" lIns="68600" tIns="34275" rIns="68600"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2" name="Google Shape;492;p62"/>
          <p:cNvSpPr txBox="1">
            <a:spLocks noGrp="1"/>
          </p:cNvSpPr>
          <p:nvPr>
            <p:ph type="subTitle" idx="1"/>
          </p:nvPr>
        </p:nvSpPr>
        <p:spPr>
          <a:xfrm>
            <a:off x="1143000" y="2704023"/>
            <a:ext cx="6858000" cy="1242900"/>
          </a:xfrm>
          <a:prstGeom prst="rect">
            <a:avLst/>
          </a:prstGeom>
          <a:noFill/>
          <a:ln>
            <a:noFill/>
          </a:ln>
        </p:spPr>
        <p:txBody>
          <a:bodyPr spcFirstLastPara="1" wrap="square" lIns="68600" tIns="34275" rIns="68600"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93" name="Google Shape;493;p62"/>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4" name="Google Shape;494;p62"/>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5" name="Google Shape;495;p62"/>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6"/>
        <p:cNvGrpSpPr/>
        <p:nvPr/>
      </p:nvGrpSpPr>
      <p:grpSpPr>
        <a:xfrm>
          <a:off x="0" y="0"/>
          <a:ext cx="0" cy="0"/>
          <a:chOff x="0" y="0"/>
          <a:chExt cx="0" cy="0"/>
        </a:xfrm>
      </p:grpSpPr>
      <p:sp>
        <p:nvSpPr>
          <p:cNvPr id="497" name="Google Shape;497;p63"/>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8" name="Google Shape;498;p63"/>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99" name="Google Shape;499;p63"/>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0" name="Google Shape;500;p63"/>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1" name="Google Shape;501;p63"/>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2"/>
        <p:cNvGrpSpPr/>
        <p:nvPr/>
      </p:nvGrpSpPr>
      <p:grpSpPr>
        <a:xfrm>
          <a:off x="0" y="0"/>
          <a:ext cx="0" cy="0"/>
          <a:chOff x="0" y="0"/>
          <a:chExt cx="0" cy="0"/>
        </a:xfrm>
      </p:grpSpPr>
      <p:sp>
        <p:nvSpPr>
          <p:cNvPr id="503" name="Google Shape;503;p64"/>
          <p:cNvSpPr txBox="1">
            <a:spLocks noGrp="1"/>
          </p:cNvSpPr>
          <p:nvPr>
            <p:ph type="title"/>
          </p:nvPr>
        </p:nvSpPr>
        <p:spPr>
          <a:xfrm>
            <a:off x="623888" y="1283488"/>
            <a:ext cx="7886700" cy="2141400"/>
          </a:xfrm>
          <a:prstGeom prst="rect">
            <a:avLst/>
          </a:prstGeom>
          <a:noFill/>
          <a:ln>
            <a:noFill/>
          </a:ln>
        </p:spPr>
        <p:txBody>
          <a:bodyPr spcFirstLastPara="1" wrap="square" lIns="68600" tIns="34275" rIns="68600"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4" name="Google Shape;504;p64"/>
          <p:cNvSpPr txBox="1">
            <a:spLocks noGrp="1"/>
          </p:cNvSpPr>
          <p:nvPr>
            <p:ph type="body" idx="1"/>
          </p:nvPr>
        </p:nvSpPr>
        <p:spPr>
          <a:xfrm>
            <a:off x="623888" y="3445276"/>
            <a:ext cx="7886700" cy="1126200"/>
          </a:xfrm>
          <a:prstGeom prst="rect">
            <a:avLst/>
          </a:prstGeom>
          <a:noFill/>
          <a:ln>
            <a:noFill/>
          </a:ln>
        </p:spPr>
        <p:txBody>
          <a:bodyPr spcFirstLastPara="1" wrap="square" lIns="68600" tIns="34275" rIns="68600"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05" name="Google Shape;505;p64"/>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6" name="Google Shape;506;p64"/>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7" name="Google Shape;507;p64"/>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8"/>
        <p:cNvGrpSpPr/>
        <p:nvPr/>
      </p:nvGrpSpPr>
      <p:grpSpPr>
        <a:xfrm>
          <a:off x="0" y="0"/>
          <a:ext cx="0" cy="0"/>
          <a:chOff x="0" y="0"/>
          <a:chExt cx="0" cy="0"/>
        </a:xfrm>
      </p:grpSpPr>
      <p:sp>
        <p:nvSpPr>
          <p:cNvPr id="509" name="Google Shape;509;p65"/>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0" name="Google Shape;510;p65"/>
          <p:cNvSpPr txBox="1">
            <a:spLocks noGrp="1"/>
          </p:cNvSpPr>
          <p:nvPr>
            <p:ph type="body" idx="1"/>
          </p:nvPr>
        </p:nvSpPr>
        <p:spPr>
          <a:xfrm>
            <a:off x="628650" y="1370483"/>
            <a:ext cx="3886200" cy="32664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1" name="Google Shape;511;p65"/>
          <p:cNvSpPr txBox="1">
            <a:spLocks noGrp="1"/>
          </p:cNvSpPr>
          <p:nvPr>
            <p:ph type="body" idx="2"/>
          </p:nvPr>
        </p:nvSpPr>
        <p:spPr>
          <a:xfrm>
            <a:off x="4629150" y="1370483"/>
            <a:ext cx="3886200" cy="32664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2" name="Google Shape;512;p65"/>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3" name="Google Shape;513;p65"/>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4" name="Google Shape;514;p65"/>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a:stretch/>
        </p:blipFill>
        <p:spPr>
          <a:xfrm>
            <a:off x="0" y="0"/>
            <a:ext cx="9144000" cy="5143499"/>
          </a:xfrm>
          <a:prstGeom prst="rect">
            <a:avLst/>
          </a:prstGeom>
          <a:noFill/>
          <a:ln>
            <a:noFill/>
          </a:ln>
        </p:spPr>
      </p:pic>
      <p:sp>
        <p:nvSpPr>
          <p:cNvPr id="48" name="Google Shape;48;p7"/>
          <p:cNvSpPr/>
          <p:nvPr/>
        </p:nvSpPr>
        <p:spPr>
          <a:xfrm>
            <a:off x="0" y="4757738"/>
            <a:ext cx="9144001" cy="385762"/>
          </a:xfrm>
          <a:prstGeom prst="rect">
            <a:avLst/>
          </a:prstGeom>
          <a:solidFill>
            <a:srgbClr val="049C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7"/>
          <p:cNvSpPr txBox="1">
            <a:spLocks noGrp="1"/>
          </p:cNvSpPr>
          <p:nvPr>
            <p:ph type="subTitle" idx="1"/>
          </p:nvPr>
        </p:nvSpPr>
        <p:spPr>
          <a:xfrm>
            <a:off x="172386" y="4757738"/>
            <a:ext cx="7268938" cy="3857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750"/>
              </a:spcBef>
              <a:spcAft>
                <a:spcPts val="0"/>
              </a:spcAft>
              <a:buClr>
                <a:schemeClr val="lt1"/>
              </a:buClr>
              <a:buSzPts val="1800"/>
              <a:buNone/>
              <a:defRPr sz="1800" b="0" i="0">
                <a:solidFill>
                  <a:schemeClr val="lt1"/>
                </a:solidFill>
                <a:latin typeface="Arial"/>
                <a:ea typeface="Arial"/>
                <a:cs typeface="Arial"/>
                <a:sym typeface="Arial"/>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pic>
        <p:nvPicPr>
          <p:cNvPr id="50" name="Google Shape;50;p7"/>
          <p:cNvPicPr preferRelativeResize="0"/>
          <p:nvPr/>
        </p:nvPicPr>
        <p:blipFill rotWithShape="1">
          <a:blip r:embed="rId3">
            <a:alphaModFix/>
          </a:blip>
          <a:srcRect/>
          <a:stretch/>
        </p:blipFill>
        <p:spPr>
          <a:xfrm>
            <a:off x="7735452" y="4886682"/>
            <a:ext cx="899518" cy="109726"/>
          </a:xfrm>
          <a:prstGeom prst="rect">
            <a:avLst/>
          </a:prstGeom>
          <a:noFill/>
          <a:ln>
            <a:noFill/>
          </a:ln>
        </p:spPr>
      </p:pic>
      <p:sp>
        <p:nvSpPr>
          <p:cNvPr id="51" name="Google Shape;51;p7"/>
          <p:cNvSpPr txBox="1"/>
          <p:nvPr/>
        </p:nvSpPr>
        <p:spPr>
          <a:xfrm>
            <a:off x="8756156" y="4883932"/>
            <a:ext cx="203563" cy="12311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800" b="0">
                <a:solidFill>
                  <a:schemeClr val="lt1"/>
                </a:solidFill>
                <a:latin typeface="Arial"/>
                <a:ea typeface="Arial"/>
                <a:cs typeface="Arial"/>
                <a:sym typeface="Arial"/>
              </a:rPr>
              <a:t>‹#›</a:t>
            </a:fld>
            <a:endParaRPr sz="800" b="0">
              <a:solidFill>
                <a:schemeClr val="lt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5"/>
        <p:cNvGrpSpPr/>
        <p:nvPr/>
      </p:nvGrpSpPr>
      <p:grpSpPr>
        <a:xfrm>
          <a:off x="0" y="0"/>
          <a:ext cx="0" cy="0"/>
          <a:chOff x="0" y="0"/>
          <a:chExt cx="0" cy="0"/>
        </a:xfrm>
      </p:grpSpPr>
      <p:sp>
        <p:nvSpPr>
          <p:cNvPr id="516" name="Google Shape;516;p66"/>
          <p:cNvSpPr txBox="1">
            <a:spLocks noGrp="1"/>
          </p:cNvSpPr>
          <p:nvPr>
            <p:ph type="title"/>
          </p:nvPr>
        </p:nvSpPr>
        <p:spPr>
          <a:xfrm>
            <a:off x="629841"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7" name="Google Shape;517;p66"/>
          <p:cNvSpPr txBox="1">
            <a:spLocks noGrp="1"/>
          </p:cNvSpPr>
          <p:nvPr>
            <p:ph type="body" idx="1"/>
          </p:nvPr>
        </p:nvSpPr>
        <p:spPr>
          <a:xfrm>
            <a:off x="629841" y="1262037"/>
            <a:ext cx="3868500" cy="618300"/>
          </a:xfrm>
          <a:prstGeom prst="rect">
            <a:avLst/>
          </a:prstGeom>
          <a:noFill/>
          <a:ln>
            <a:noFill/>
          </a:ln>
        </p:spPr>
        <p:txBody>
          <a:bodyPr spcFirstLastPara="1" wrap="square" lIns="68600" tIns="34275" rIns="68600"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18" name="Google Shape;518;p66"/>
          <p:cNvSpPr txBox="1">
            <a:spLocks noGrp="1"/>
          </p:cNvSpPr>
          <p:nvPr>
            <p:ph type="body" idx="2"/>
          </p:nvPr>
        </p:nvSpPr>
        <p:spPr>
          <a:xfrm>
            <a:off x="629841" y="1880541"/>
            <a:ext cx="3868500" cy="27660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9" name="Google Shape;519;p66"/>
          <p:cNvSpPr txBox="1">
            <a:spLocks noGrp="1"/>
          </p:cNvSpPr>
          <p:nvPr>
            <p:ph type="body" idx="3"/>
          </p:nvPr>
        </p:nvSpPr>
        <p:spPr>
          <a:xfrm>
            <a:off x="4629150" y="1262037"/>
            <a:ext cx="3887400" cy="618300"/>
          </a:xfrm>
          <a:prstGeom prst="rect">
            <a:avLst/>
          </a:prstGeom>
          <a:noFill/>
          <a:ln>
            <a:noFill/>
          </a:ln>
        </p:spPr>
        <p:txBody>
          <a:bodyPr spcFirstLastPara="1" wrap="square" lIns="68600" tIns="34275" rIns="68600"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20" name="Google Shape;520;p66"/>
          <p:cNvSpPr txBox="1">
            <a:spLocks noGrp="1"/>
          </p:cNvSpPr>
          <p:nvPr>
            <p:ph type="body" idx="4"/>
          </p:nvPr>
        </p:nvSpPr>
        <p:spPr>
          <a:xfrm>
            <a:off x="4629150" y="1880541"/>
            <a:ext cx="3887400" cy="27660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1" name="Google Shape;521;p66"/>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2" name="Google Shape;522;p66"/>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3" name="Google Shape;523;p66"/>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4"/>
        <p:cNvGrpSpPr/>
        <p:nvPr/>
      </p:nvGrpSpPr>
      <p:grpSpPr>
        <a:xfrm>
          <a:off x="0" y="0"/>
          <a:ext cx="0" cy="0"/>
          <a:chOff x="0" y="0"/>
          <a:chExt cx="0" cy="0"/>
        </a:xfrm>
      </p:grpSpPr>
      <p:sp>
        <p:nvSpPr>
          <p:cNvPr id="525" name="Google Shape;525;p67"/>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6" name="Google Shape;526;p67"/>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7" name="Google Shape;527;p67"/>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8" name="Google Shape;528;p67"/>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9"/>
        <p:cNvGrpSpPr/>
        <p:nvPr/>
      </p:nvGrpSpPr>
      <p:grpSpPr>
        <a:xfrm>
          <a:off x="0" y="0"/>
          <a:ext cx="0" cy="0"/>
          <a:chOff x="0" y="0"/>
          <a:chExt cx="0" cy="0"/>
        </a:xfrm>
      </p:grpSpPr>
      <p:sp>
        <p:nvSpPr>
          <p:cNvPr id="530" name="Google Shape;530;p68"/>
          <p:cNvSpPr txBox="1">
            <a:spLocks noGrp="1"/>
          </p:cNvSpPr>
          <p:nvPr>
            <p:ph type="title"/>
          </p:nvPr>
        </p:nvSpPr>
        <p:spPr>
          <a:xfrm>
            <a:off x="629841" y="343217"/>
            <a:ext cx="2949000" cy="1201200"/>
          </a:xfrm>
          <a:prstGeom prst="rect">
            <a:avLst/>
          </a:prstGeom>
          <a:noFill/>
          <a:ln>
            <a:noFill/>
          </a:ln>
        </p:spPr>
        <p:txBody>
          <a:bodyPr spcFirstLastPara="1" wrap="square" lIns="68600" tIns="34275" rIns="68600"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1" name="Google Shape;531;p68"/>
          <p:cNvSpPr txBox="1">
            <a:spLocks noGrp="1"/>
          </p:cNvSpPr>
          <p:nvPr>
            <p:ph type="body" idx="1"/>
          </p:nvPr>
        </p:nvSpPr>
        <p:spPr>
          <a:xfrm>
            <a:off x="3887391" y="741253"/>
            <a:ext cx="4629300" cy="3658500"/>
          </a:xfrm>
          <a:prstGeom prst="rect">
            <a:avLst/>
          </a:prstGeom>
          <a:noFill/>
          <a:ln>
            <a:noFill/>
          </a:ln>
        </p:spPr>
        <p:txBody>
          <a:bodyPr spcFirstLastPara="1" wrap="square" lIns="68600" tIns="34275" rIns="68600"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32" name="Google Shape;532;p68"/>
          <p:cNvSpPr txBox="1">
            <a:spLocks noGrp="1"/>
          </p:cNvSpPr>
          <p:nvPr>
            <p:ph type="body" idx="2"/>
          </p:nvPr>
        </p:nvSpPr>
        <p:spPr>
          <a:xfrm>
            <a:off x="629841" y="1544475"/>
            <a:ext cx="2949000" cy="2861400"/>
          </a:xfrm>
          <a:prstGeom prst="rect">
            <a:avLst/>
          </a:prstGeom>
          <a:noFill/>
          <a:ln>
            <a:noFill/>
          </a:ln>
        </p:spPr>
        <p:txBody>
          <a:bodyPr spcFirstLastPara="1" wrap="square" lIns="68600" tIns="34275" rIns="68600"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33" name="Google Shape;533;p68"/>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4" name="Google Shape;534;p68"/>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5" name="Google Shape;535;p68"/>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6"/>
        <p:cNvGrpSpPr/>
        <p:nvPr/>
      </p:nvGrpSpPr>
      <p:grpSpPr>
        <a:xfrm>
          <a:off x="0" y="0"/>
          <a:ext cx="0" cy="0"/>
          <a:chOff x="0" y="0"/>
          <a:chExt cx="0" cy="0"/>
        </a:xfrm>
      </p:grpSpPr>
      <p:sp>
        <p:nvSpPr>
          <p:cNvPr id="537" name="Google Shape;537;p69"/>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8" name="Google Shape;538;p69"/>
          <p:cNvSpPr txBox="1">
            <a:spLocks noGrp="1"/>
          </p:cNvSpPr>
          <p:nvPr>
            <p:ph type="body" idx="1"/>
          </p:nvPr>
        </p:nvSpPr>
        <p:spPr>
          <a:xfrm rot="5400000">
            <a:off x="2938800" y="-939667"/>
            <a:ext cx="3266400" cy="78867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9" name="Google Shape;539;p69"/>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0" name="Google Shape;540;p69"/>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1" name="Google Shape;541;p69"/>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2"/>
        <p:cNvGrpSpPr/>
        <p:nvPr/>
      </p:nvGrpSpPr>
      <p:grpSpPr>
        <a:xfrm>
          <a:off x="0" y="0"/>
          <a:ext cx="0" cy="0"/>
          <a:chOff x="0" y="0"/>
          <a:chExt cx="0" cy="0"/>
        </a:xfrm>
      </p:grpSpPr>
      <p:sp>
        <p:nvSpPr>
          <p:cNvPr id="543" name="Google Shape;543;p70"/>
          <p:cNvSpPr txBox="1">
            <a:spLocks noGrp="1"/>
          </p:cNvSpPr>
          <p:nvPr>
            <p:ph type="title"/>
          </p:nvPr>
        </p:nvSpPr>
        <p:spPr>
          <a:xfrm rot="5400000">
            <a:off x="5348100" y="1469747"/>
            <a:ext cx="4362900" cy="1971600"/>
          </a:xfrm>
          <a:prstGeom prst="rect">
            <a:avLst/>
          </a:prstGeom>
          <a:noFill/>
          <a:ln>
            <a:noFill/>
          </a:ln>
        </p:spPr>
        <p:txBody>
          <a:bodyPr spcFirstLastPara="1" wrap="square" lIns="68600" tIns="34275" rIns="68600"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4" name="Google Shape;544;p70"/>
          <p:cNvSpPr txBox="1">
            <a:spLocks noGrp="1"/>
          </p:cNvSpPr>
          <p:nvPr>
            <p:ph type="body" idx="1"/>
          </p:nvPr>
        </p:nvSpPr>
        <p:spPr>
          <a:xfrm rot="5400000">
            <a:off x="1347525" y="-444853"/>
            <a:ext cx="4362900" cy="5800800"/>
          </a:xfrm>
          <a:prstGeom prst="rect">
            <a:avLst/>
          </a:prstGeom>
          <a:noFill/>
          <a:ln>
            <a:noFill/>
          </a:ln>
        </p:spPr>
        <p:txBody>
          <a:bodyPr spcFirstLastPara="1" wrap="square" lIns="68600" tIns="34275" rIns="68600"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5" name="Google Shape;545;p70"/>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6" name="Google Shape;546;p70"/>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7" name="Google Shape;547;p70"/>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8"/>
        <p:cNvGrpSpPr/>
        <p:nvPr/>
      </p:nvGrpSpPr>
      <p:grpSpPr>
        <a:xfrm>
          <a:off x="0" y="0"/>
          <a:ext cx="0" cy="0"/>
          <a:chOff x="0" y="0"/>
          <a:chExt cx="0" cy="0"/>
        </a:xfrm>
      </p:grpSpPr>
      <p:sp>
        <p:nvSpPr>
          <p:cNvPr id="549" name="Google Shape;549;p71"/>
          <p:cNvSpPr/>
          <p:nvPr/>
        </p:nvSpPr>
        <p:spPr>
          <a:xfrm>
            <a:off x="0" y="0"/>
            <a:ext cx="9144000" cy="488400"/>
          </a:xfrm>
          <a:prstGeom prst="rect">
            <a:avLst/>
          </a:prstGeom>
          <a:solidFill>
            <a:schemeClr val="lt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0" name="Google Shape;550;p71"/>
          <p:cNvGrpSpPr/>
          <p:nvPr/>
        </p:nvGrpSpPr>
        <p:grpSpPr>
          <a:xfrm>
            <a:off x="830394" y="1192430"/>
            <a:ext cx="745764" cy="45869"/>
            <a:chOff x="4580561" y="2589004"/>
            <a:chExt cx="1064464" cy="25200"/>
          </a:xfrm>
        </p:grpSpPr>
        <p:sp>
          <p:nvSpPr>
            <p:cNvPr id="551" name="Google Shape;551;p71"/>
            <p:cNvSpPr/>
            <p:nvPr/>
          </p:nvSpPr>
          <p:spPr>
            <a:xfrm rot="-5400000">
              <a:off x="5366325" y="2335504"/>
              <a:ext cx="25200" cy="532200"/>
            </a:xfrm>
            <a:prstGeom prst="rect">
              <a:avLst/>
            </a:prstGeom>
            <a:solidFill>
              <a:schemeClr val="accent3"/>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71"/>
            <p:cNvSpPr/>
            <p:nvPr/>
          </p:nvSpPr>
          <p:spPr>
            <a:xfrm rot="-5400000">
              <a:off x="4836311" y="2333254"/>
              <a:ext cx="25200" cy="536700"/>
            </a:xfrm>
            <a:prstGeom prst="rect">
              <a:avLst/>
            </a:prstGeom>
            <a:solidFill>
              <a:schemeClr val="dk1"/>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71"/>
          <p:cNvSpPr txBox="1">
            <a:spLocks noGrp="1"/>
          </p:cNvSpPr>
          <p:nvPr>
            <p:ph type="title"/>
          </p:nvPr>
        </p:nvSpPr>
        <p:spPr>
          <a:xfrm>
            <a:off x="729450" y="1319868"/>
            <a:ext cx="7688700" cy="535800"/>
          </a:xfrm>
          <a:prstGeom prst="rect">
            <a:avLst/>
          </a:prstGeom>
          <a:noFill/>
          <a:ln>
            <a:noFill/>
          </a:ln>
        </p:spPr>
        <p:txBody>
          <a:bodyPr spcFirstLastPara="1" wrap="square" lIns="91450" tIns="91450" rIns="91450" bIns="91450" anchor="t" anchorCtr="0">
            <a:noAutofit/>
          </a:bodyPr>
          <a:lstStyle>
            <a:lvl1pPr lvl="0" algn="l" rtl="0">
              <a:lnSpc>
                <a:spcPct val="100000"/>
              </a:lnSpc>
              <a:spcBef>
                <a:spcPts val="0"/>
              </a:spcBef>
              <a:spcAft>
                <a:spcPts val="0"/>
              </a:spcAft>
              <a:buClr>
                <a:schemeClr val="dk2"/>
              </a:buClr>
              <a:buSzPts val="2600"/>
              <a:buNone/>
              <a:defRPr sz="2600">
                <a:solidFill>
                  <a:schemeClr val="dk2"/>
                </a:solidFill>
              </a:defRPr>
            </a:lvl1pPr>
            <a:lvl2pPr lvl="1" algn="l" rtl="0">
              <a:lnSpc>
                <a:spcPct val="100000"/>
              </a:lnSpc>
              <a:spcBef>
                <a:spcPts val="0"/>
              </a:spcBef>
              <a:spcAft>
                <a:spcPts val="0"/>
              </a:spcAft>
              <a:buClr>
                <a:schemeClr val="dk2"/>
              </a:buClr>
              <a:buSzPts val="2600"/>
              <a:buNone/>
              <a:defRPr sz="2600">
                <a:solidFill>
                  <a:schemeClr val="dk2"/>
                </a:solidFill>
              </a:defRPr>
            </a:lvl2pPr>
            <a:lvl3pPr lvl="2" algn="l" rtl="0">
              <a:lnSpc>
                <a:spcPct val="100000"/>
              </a:lnSpc>
              <a:spcBef>
                <a:spcPts val="0"/>
              </a:spcBef>
              <a:spcAft>
                <a:spcPts val="0"/>
              </a:spcAft>
              <a:buClr>
                <a:schemeClr val="dk2"/>
              </a:buClr>
              <a:buSzPts val="2600"/>
              <a:buNone/>
              <a:defRPr sz="2600">
                <a:solidFill>
                  <a:schemeClr val="dk2"/>
                </a:solidFill>
              </a:defRPr>
            </a:lvl3pPr>
            <a:lvl4pPr lvl="3" algn="l" rtl="0">
              <a:lnSpc>
                <a:spcPct val="100000"/>
              </a:lnSpc>
              <a:spcBef>
                <a:spcPts val="0"/>
              </a:spcBef>
              <a:spcAft>
                <a:spcPts val="0"/>
              </a:spcAft>
              <a:buClr>
                <a:schemeClr val="dk2"/>
              </a:buClr>
              <a:buSzPts val="2600"/>
              <a:buNone/>
              <a:defRPr sz="2600">
                <a:solidFill>
                  <a:schemeClr val="dk2"/>
                </a:solidFill>
              </a:defRPr>
            </a:lvl4pPr>
            <a:lvl5pPr lvl="4" algn="l" rtl="0">
              <a:lnSpc>
                <a:spcPct val="100000"/>
              </a:lnSpc>
              <a:spcBef>
                <a:spcPts val="0"/>
              </a:spcBef>
              <a:spcAft>
                <a:spcPts val="0"/>
              </a:spcAft>
              <a:buClr>
                <a:schemeClr val="dk2"/>
              </a:buClr>
              <a:buSzPts val="2600"/>
              <a:buNone/>
              <a:defRPr sz="2600">
                <a:solidFill>
                  <a:schemeClr val="dk2"/>
                </a:solidFill>
              </a:defRPr>
            </a:lvl5pPr>
            <a:lvl6pPr lvl="5" algn="l" rtl="0">
              <a:lnSpc>
                <a:spcPct val="100000"/>
              </a:lnSpc>
              <a:spcBef>
                <a:spcPts val="0"/>
              </a:spcBef>
              <a:spcAft>
                <a:spcPts val="0"/>
              </a:spcAft>
              <a:buClr>
                <a:schemeClr val="dk2"/>
              </a:buClr>
              <a:buSzPts val="2600"/>
              <a:buNone/>
              <a:defRPr sz="2600">
                <a:solidFill>
                  <a:schemeClr val="dk2"/>
                </a:solidFill>
              </a:defRPr>
            </a:lvl6pPr>
            <a:lvl7pPr lvl="6" algn="l" rtl="0">
              <a:lnSpc>
                <a:spcPct val="100000"/>
              </a:lnSpc>
              <a:spcBef>
                <a:spcPts val="0"/>
              </a:spcBef>
              <a:spcAft>
                <a:spcPts val="0"/>
              </a:spcAft>
              <a:buClr>
                <a:schemeClr val="dk2"/>
              </a:buClr>
              <a:buSzPts val="2600"/>
              <a:buNone/>
              <a:defRPr sz="2600">
                <a:solidFill>
                  <a:schemeClr val="dk2"/>
                </a:solidFill>
              </a:defRPr>
            </a:lvl7pPr>
            <a:lvl8pPr lvl="7" algn="l" rtl="0">
              <a:lnSpc>
                <a:spcPct val="100000"/>
              </a:lnSpc>
              <a:spcBef>
                <a:spcPts val="0"/>
              </a:spcBef>
              <a:spcAft>
                <a:spcPts val="0"/>
              </a:spcAft>
              <a:buClr>
                <a:schemeClr val="dk2"/>
              </a:buClr>
              <a:buSzPts val="2600"/>
              <a:buNone/>
              <a:defRPr sz="2600">
                <a:solidFill>
                  <a:schemeClr val="dk2"/>
                </a:solidFill>
              </a:defRPr>
            </a:lvl8pPr>
            <a:lvl9pPr lvl="8" algn="l" rtl="0">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554" name="Google Shape;554;p71"/>
          <p:cNvSpPr txBox="1">
            <a:spLocks noGrp="1"/>
          </p:cNvSpPr>
          <p:nvPr>
            <p:ph type="body" idx="1"/>
          </p:nvPr>
        </p:nvSpPr>
        <p:spPr>
          <a:xfrm>
            <a:off x="729450" y="2080795"/>
            <a:ext cx="7688700" cy="2263200"/>
          </a:xfrm>
          <a:prstGeom prst="rect">
            <a:avLst/>
          </a:prstGeom>
          <a:noFill/>
          <a:ln>
            <a:noFill/>
          </a:ln>
        </p:spPr>
        <p:txBody>
          <a:bodyPr spcFirstLastPara="1" wrap="square" lIns="91450" tIns="91450" rIns="91450" bIns="91450" anchor="t" anchorCtr="0">
            <a:no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1600"/>
              </a:spcBef>
              <a:spcAft>
                <a:spcPts val="0"/>
              </a:spcAft>
              <a:buSzPts val="1100"/>
              <a:buChar char="○"/>
              <a:defRPr/>
            </a:lvl2pPr>
            <a:lvl3pPr marL="1371600" lvl="2" indent="-298450" algn="l" rtl="0">
              <a:lnSpc>
                <a:spcPct val="115000"/>
              </a:lnSpc>
              <a:spcBef>
                <a:spcPts val="1600"/>
              </a:spcBef>
              <a:spcAft>
                <a:spcPts val="0"/>
              </a:spcAft>
              <a:buSzPts val="1100"/>
              <a:buChar char="■"/>
              <a:defRPr/>
            </a:lvl3pPr>
            <a:lvl4pPr marL="1828800" lvl="3" indent="-298450" algn="l" rtl="0">
              <a:lnSpc>
                <a:spcPct val="115000"/>
              </a:lnSpc>
              <a:spcBef>
                <a:spcPts val="1600"/>
              </a:spcBef>
              <a:spcAft>
                <a:spcPts val="0"/>
              </a:spcAft>
              <a:buSzPts val="1100"/>
              <a:buChar char="●"/>
              <a:defRPr/>
            </a:lvl4pPr>
            <a:lvl5pPr marL="2286000" lvl="4" indent="-298450" algn="l" rtl="0">
              <a:lnSpc>
                <a:spcPct val="115000"/>
              </a:lnSpc>
              <a:spcBef>
                <a:spcPts val="1600"/>
              </a:spcBef>
              <a:spcAft>
                <a:spcPts val="0"/>
              </a:spcAft>
              <a:buSzPts val="1100"/>
              <a:buChar char="○"/>
              <a:defRPr/>
            </a:lvl5pPr>
            <a:lvl6pPr marL="2743200" lvl="5" indent="-298450" algn="l" rtl="0">
              <a:lnSpc>
                <a:spcPct val="115000"/>
              </a:lnSpc>
              <a:spcBef>
                <a:spcPts val="1600"/>
              </a:spcBef>
              <a:spcAft>
                <a:spcPts val="0"/>
              </a:spcAft>
              <a:buSzPts val="1100"/>
              <a:buChar char="■"/>
              <a:defRPr/>
            </a:lvl6pPr>
            <a:lvl7pPr marL="3200400" lvl="6" indent="-298450" algn="l" rtl="0">
              <a:lnSpc>
                <a:spcPct val="115000"/>
              </a:lnSpc>
              <a:spcBef>
                <a:spcPts val="1600"/>
              </a:spcBef>
              <a:spcAft>
                <a:spcPts val="0"/>
              </a:spcAft>
              <a:buSzPts val="1100"/>
              <a:buChar char="●"/>
              <a:defRPr/>
            </a:lvl7pPr>
            <a:lvl8pPr marL="3657600" lvl="7" indent="-298450" algn="l" rtl="0">
              <a:lnSpc>
                <a:spcPct val="115000"/>
              </a:lnSpc>
              <a:spcBef>
                <a:spcPts val="1600"/>
              </a:spcBef>
              <a:spcAft>
                <a:spcPts val="0"/>
              </a:spcAft>
              <a:buSzPts val="1100"/>
              <a:buChar char="○"/>
              <a:defRPr/>
            </a:lvl8pPr>
            <a:lvl9pPr marL="4114800" lvl="8" indent="-298450" algn="l" rtl="0">
              <a:lnSpc>
                <a:spcPct val="115000"/>
              </a:lnSpc>
              <a:spcBef>
                <a:spcPts val="1600"/>
              </a:spcBef>
              <a:spcAft>
                <a:spcPts val="1600"/>
              </a:spcAft>
              <a:buSzPts val="1100"/>
              <a:buChar char="■"/>
              <a:defRPr/>
            </a:lvl9pPr>
          </a:lstStyle>
          <a:p>
            <a:endParaRPr/>
          </a:p>
        </p:txBody>
      </p:sp>
      <p:sp>
        <p:nvSpPr>
          <p:cNvPr id="555" name="Google Shape;555;p71"/>
          <p:cNvSpPr txBox="1">
            <a:spLocks noGrp="1"/>
          </p:cNvSpPr>
          <p:nvPr>
            <p:ph type="sldNum" idx="12"/>
          </p:nvPr>
        </p:nvSpPr>
        <p:spPr>
          <a:xfrm>
            <a:off x="8536302" y="4754238"/>
            <a:ext cx="548700" cy="393900"/>
          </a:xfrm>
          <a:prstGeom prst="rect">
            <a:avLst/>
          </a:prstGeom>
          <a:noFill/>
          <a:ln>
            <a:noFill/>
          </a:ln>
        </p:spPr>
        <p:txBody>
          <a:bodyPr spcFirstLastPara="1" wrap="square" lIns="91450" tIns="91450" rIns="91450" bIns="9145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
        <p:cNvGrpSpPr/>
        <p:nvPr/>
      </p:nvGrpSpPr>
      <p:grpSpPr>
        <a:xfrm>
          <a:off x="0" y="0"/>
          <a:ext cx="0" cy="0"/>
          <a:chOff x="0" y="0"/>
          <a:chExt cx="0" cy="0"/>
        </a:xfrm>
      </p:grpSpPr>
      <p:sp>
        <p:nvSpPr>
          <p:cNvPr id="53" name="Google Shape;53;p8"/>
          <p:cNvSpPr txBox="1">
            <a:spLocks noGrp="1"/>
          </p:cNvSpPr>
          <p:nvPr>
            <p:ph type="ctrTitle"/>
          </p:nvPr>
        </p:nvSpPr>
        <p:spPr>
          <a:xfrm>
            <a:off x="1143000" y="842552"/>
            <a:ext cx="6858000" cy="179235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subTitle" idx="1"/>
          </p:nvPr>
        </p:nvSpPr>
        <p:spPr>
          <a:xfrm>
            <a:off x="1143000" y="2704030"/>
            <a:ext cx="6858000" cy="124297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5" name="Google Shape;55;p8"/>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628650" y="1370486"/>
            <a:ext cx="78867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1" name="Google Shape;61;p9"/>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623888" y="1283491"/>
            <a:ext cx="7886700" cy="21415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623888" y="3445285"/>
            <a:ext cx="7886700" cy="1126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7" name="Google Shape;67;p10"/>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11.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370486"/>
            <a:ext cx="7886700" cy="326652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457200" y="171609"/>
            <a:ext cx="5925690" cy="42306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lt2"/>
              </a:buClr>
              <a:buSzPts val="2102"/>
              <a:buFont typeface="Arial"/>
              <a:buNone/>
              <a:defRPr sz="2102" b="1"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20"/>
          <p:cNvSpPr txBox="1">
            <a:spLocks noGrp="1"/>
          </p:cNvSpPr>
          <p:nvPr>
            <p:ph type="body" idx="1"/>
          </p:nvPr>
        </p:nvSpPr>
        <p:spPr>
          <a:xfrm>
            <a:off x="457200" y="858044"/>
            <a:ext cx="8229600" cy="3947002"/>
          </a:xfrm>
          <a:prstGeom prst="rect">
            <a:avLst/>
          </a:prstGeom>
          <a:noFill/>
          <a:ln>
            <a:noFill/>
          </a:ln>
        </p:spPr>
        <p:txBody>
          <a:bodyPr spcFirstLastPara="1" wrap="square" lIns="91425" tIns="45700" rIns="91425" bIns="45700" anchor="t" anchorCtr="0">
            <a:normAutofit/>
          </a:bodyPr>
          <a:lstStyle>
            <a:lvl1pPr marL="457200" marR="0" lvl="0" indent="-343027" algn="l" rtl="0">
              <a:spcBef>
                <a:spcPts val="0"/>
              </a:spcBef>
              <a:spcAft>
                <a:spcPts val="0"/>
              </a:spcAft>
              <a:buClr>
                <a:srgbClr val="595955"/>
              </a:buClr>
              <a:buSzPts val="1802"/>
              <a:buFont typeface="Arial"/>
              <a:buChar char="•"/>
              <a:defRPr sz="1802" b="0" i="0" u="none" strike="noStrike" cap="none">
                <a:solidFill>
                  <a:srgbClr val="3F3F3F"/>
                </a:solidFill>
                <a:latin typeface="Arial"/>
                <a:ea typeface="Arial"/>
                <a:cs typeface="Arial"/>
                <a:sym typeface="Arial"/>
              </a:defRPr>
            </a:lvl1pPr>
            <a:lvl2pPr marL="914400" marR="0" lvl="1" indent="-323913" algn="l" rtl="0">
              <a:spcBef>
                <a:spcPts val="375"/>
              </a:spcBef>
              <a:spcAft>
                <a:spcPts val="0"/>
              </a:spcAft>
              <a:buClr>
                <a:srgbClr val="595955"/>
              </a:buClr>
              <a:buSzPts val="1501"/>
              <a:buFont typeface="Arial"/>
              <a:buChar char="•"/>
              <a:defRPr sz="1501" b="0" i="0" u="none" strike="noStrike" cap="none">
                <a:solidFill>
                  <a:srgbClr val="3F3F3F"/>
                </a:solidFill>
                <a:latin typeface="Arial"/>
                <a:ea typeface="Arial"/>
                <a:cs typeface="Arial"/>
                <a:sym typeface="Arial"/>
              </a:defRPr>
            </a:lvl2pPr>
            <a:lvl3pPr marL="1371600" marR="0" lvl="2" indent="-314388" algn="l" rtl="0">
              <a:spcBef>
                <a:spcPts val="375"/>
              </a:spcBef>
              <a:spcAft>
                <a:spcPts val="0"/>
              </a:spcAft>
              <a:buClr>
                <a:srgbClr val="595955"/>
              </a:buClr>
              <a:buSzPts val="1351"/>
              <a:buFont typeface="Arial"/>
              <a:buChar char="•"/>
              <a:defRPr sz="1351" b="0" i="0" u="none" strike="noStrike" cap="none">
                <a:solidFill>
                  <a:srgbClr val="3F3F3F"/>
                </a:solidFill>
                <a:latin typeface="Arial"/>
                <a:ea typeface="Arial"/>
                <a:cs typeface="Arial"/>
                <a:sym typeface="Arial"/>
              </a:defRPr>
            </a:lvl3pPr>
            <a:lvl4pPr marL="1828800" marR="0" lvl="3" indent="-304863" algn="l" rtl="0">
              <a:spcBef>
                <a:spcPts val="375"/>
              </a:spcBef>
              <a:spcAft>
                <a:spcPts val="0"/>
              </a:spcAft>
              <a:buClr>
                <a:srgbClr val="595955"/>
              </a:buClr>
              <a:buSzPts val="1201"/>
              <a:buFont typeface="Arial"/>
              <a:buChar char="•"/>
              <a:defRPr sz="1201" b="0" i="0" u="none" strike="noStrike" cap="none">
                <a:solidFill>
                  <a:srgbClr val="3F3F3F"/>
                </a:solidFill>
                <a:latin typeface="Arial"/>
                <a:ea typeface="Arial"/>
                <a:cs typeface="Arial"/>
                <a:sym typeface="Arial"/>
              </a:defRPr>
            </a:lvl4pPr>
            <a:lvl5pPr marL="2286000" marR="0" lvl="4" indent="-304863" algn="l" rtl="0">
              <a:spcBef>
                <a:spcPts val="375"/>
              </a:spcBef>
              <a:spcAft>
                <a:spcPts val="0"/>
              </a:spcAft>
              <a:buClr>
                <a:srgbClr val="595955"/>
              </a:buClr>
              <a:buSzPts val="1201"/>
              <a:buFont typeface="Arial"/>
              <a:buChar char="•"/>
              <a:defRPr sz="1201" b="0" i="0" u="none" strike="noStrike" cap="none">
                <a:solidFill>
                  <a:srgbClr val="3F3F3F"/>
                </a:solidFill>
                <a:latin typeface="Arial"/>
                <a:ea typeface="Arial"/>
                <a:cs typeface="Arial"/>
                <a:sym typeface="Arial"/>
              </a:defRPr>
            </a:lvl5pPr>
            <a:lvl6pPr marL="2743200" marR="0" lvl="5" indent="-323913" algn="l" rtl="0">
              <a:spcBef>
                <a:spcPts val="375"/>
              </a:spcBef>
              <a:spcAft>
                <a:spcPts val="0"/>
              </a:spcAft>
              <a:buClr>
                <a:schemeClr val="dk1"/>
              </a:buClr>
              <a:buSzPts val="1501"/>
              <a:buFont typeface="Arial"/>
              <a:buChar char="•"/>
              <a:defRPr sz="1501" b="0" i="0" u="none" strike="noStrike" cap="none">
                <a:solidFill>
                  <a:schemeClr val="dk1"/>
                </a:solidFill>
                <a:latin typeface="Arial"/>
                <a:ea typeface="Arial"/>
                <a:cs typeface="Arial"/>
                <a:sym typeface="Arial"/>
              </a:defRPr>
            </a:lvl6pPr>
            <a:lvl7pPr marL="3200400" marR="0" lvl="6" indent="-323913" algn="l" rtl="0">
              <a:spcBef>
                <a:spcPts val="300"/>
              </a:spcBef>
              <a:spcAft>
                <a:spcPts val="0"/>
              </a:spcAft>
              <a:buClr>
                <a:schemeClr val="dk1"/>
              </a:buClr>
              <a:buSzPts val="1501"/>
              <a:buFont typeface="Arial"/>
              <a:buChar char="•"/>
              <a:defRPr sz="1501" b="0" i="0" u="none" strike="noStrike" cap="none">
                <a:solidFill>
                  <a:schemeClr val="dk1"/>
                </a:solidFill>
                <a:latin typeface="Arial"/>
                <a:ea typeface="Arial"/>
                <a:cs typeface="Arial"/>
                <a:sym typeface="Arial"/>
              </a:defRPr>
            </a:lvl7pPr>
            <a:lvl8pPr marL="3657600" marR="0" lvl="7" indent="-323913" algn="l" rtl="0">
              <a:spcBef>
                <a:spcPts val="300"/>
              </a:spcBef>
              <a:spcAft>
                <a:spcPts val="0"/>
              </a:spcAft>
              <a:buClr>
                <a:schemeClr val="dk1"/>
              </a:buClr>
              <a:buSzPts val="1501"/>
              <a:buFont typeface="Arial"/>
              <a:buChar char="•"/>
              <a:defRPr sz="1501" b="0" i="0" u="none" strike="noStrike" cap="none">
                <a:solidFill>
                  <a:schemeClr val="dk1"/>
                </a:solidFill>
                <a:latin typeface="Arial"/>
                <a:ea typeface="Arial"/>
                <a:cs typeface="Arial"/>
                <a:sym typeface="Arial"/>
              </a:defRPr>
            </a:lvl8pPr>
            <a:lvl9pPr marL="4114800" marR="0" lvl="8" indent="-323913" algn="l" rtl="0">
              <a:spcBef>
                <a:spcPts val="300"/>
              </a:spcBef>
              <a:spcAft>
                <a:spcPts val="0"/>
              </a:spcAft>
              <a:buClr>
                <a:schemeClr val="dk1"/>
              </a:buClr>
              <a:buSzPts val="1501"/>
              <a:buFont typeface="Arial"/>
              <a:buChar char="•"/>
              <a:defRPr sz="1501" b="0" i="0" u="none" strike="noStrike" cap="none">
                <a:solidFill>
                  <a:schemeClr val="dk1"/>
                </a:solidFill>
                <a:latin typeface="Arial"/>
                <a:ea typeface="Arial"/>
                <a:cs typeface="Arial"/>
                <a:sym typeface="Arial"/>
              </a:defRPr>
            </a:lvl9pPr>
          </a:lstStyle>
          <a:p>
            <a:endParaRPr/>
          </a:p>
        </p:txBody>
      </p:sp>
      <p:sp>
        <p:nvSpPr>
          <p:cNvPr id="134" name="Google Shape;134;p20"/>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lvl1pPr marL="0" marR="0" lvl="0" indent="0" algn="ctr" rtl="0">
              <a:spcBef>
                <a:spcPts val="0"/>
              </a:spcBef>
              <a:buNone/>
              <a:defRPr sz="788">
                <a:solidFill>
                  <a:srgbClr val="5F5F5F"/>
                </a:solidFill>
                <a:latin typeface="Arial"/>
                <a:ea typeface="Arial"/>
                <a:cs typeface="Arial"/>
                <a:sym typeface="Arial"/>
              </a:defRPr>
            </a:lvl1pPr>
            <a:lvl2pPr marL="0" marR="0" lvl="1" indent="0" algn="ctr" rtl="0">
              <a:spcBef>
                <a:spcPts val="0"/>
              </a:spcBef>
              <a:buNone/>
              <a:defRPr sz="788">
                <a:solidFill>
                  <a:srgbClr val="5F5F5F"/>
                </a:solidFill>
                <a:latin typeface="Arial"/>
                <a:ea typeface="Arial"/>
                <a:cs typeface="Arial"/>
                <a:sym typeface="Arial"/>
              </a:defRPr>
            </a:lvl2pPr>
            <a:lvl3pPr marL="0" marR="0" lvl="2" indent="0" algn="ctr" rtl="0">
              <a:spcBef>
                <a:spcPts val="0"/>
              </a:spcBef>
              <a:buNone/>
              <a:defRPr sz="788">
                <a:solidFill>
                  <a:srgbClr val="5F5F5F"/>
                </a:solidFill>
                <a:latin typeface="Arial"/>
                <a:ea typeface="Arial"/>
                <a:cs typeface="Arial"/>
                <a:sym typeface="Arial"/>
              </a:defRPr>
            </a:lvl3pPr>
            <a:lvl4pPr marL="0" marR="0" lvl="3" indent="0" algn="ctr" rtl="0">
              <a:spcBef>
                <a:spcPts val="0"/>
              </a:spcBef>
              <a:buNone/>
              <a:defRPr sz="788">
                <a:solidFill>
                  <a:srgbClr val="5F5F5F"/>
                </a:solidFill>
                <a:latin typeface="Arial"/>
                <a:ea typeface="Arial"/>
                <a:cs typeface="Arial"/>
                <a:sym typeface="Arial"/>
              </a:defRPr>
            </a:lvl4pPr>
            <a:lvl5pPr marL="0" marR="0" lvl="4" indent="0" algn="ctr" rtl="0">
              <a:spcBef>
                <a:spcPts val="0"/>
              </a:spcBef>
              <a:buNone/>
              <a:defRPr sz="788">
                <a:solidFill>
                  <a:srgbClr val="5F5F5F"/>
                </a:solidFill>
                <a:latin typeface="Arial"/>
                <a:ea typeface="Arial"/>
                <a:cs typeface="Arial"/>
                <a:sym typeface="Arial"/>
              </a:defRPr>
            </a:lvl5pPr>
            <a:lvl6pPr marL="0" marR="0" lvl="5" indent="0" algn="ctr" rtl="0">
              <a:spcBef>
                <a:spcPts val="0"/>
              </a:spcBef>
              <a:buNone/>
              <a:defRPr sz="788">
                <a:solidFill>
                  <a:srgbClr val="5F5F5F"/>
                </a:solidFill>
                <a:latin typeface="Arial"/>
                <a:ea typeface="Arial"/>
                <a:cs typeface="Arial"/>
                <a:sym typeface="Arial"/>
              </a:defRPr>
            </a:lvl6pPr>
            <a:lvl7pPr marL="0" marR="0" lvl="6" indent="0" algn="ctr" rtl="0">
              <a:spcBef>
                <a:spcPts val="0"/>
              </a:spcBef>
              <a:buNone/>
              <a:defRPr sz="788">
                <a:solidFill>
                  <a:srgbClr val="5F5F5F"/>
                </a:solidFill>
                <a:latin typeface="Arial"/>
                <a:ea typeface="Arial"/>
                <a:cs typeface="Arial"/>
                <a:sym typeface="Arial"/>
              </a:defRPr>
            </a:lvl7pPr>
            <a:lvl8pPr marL="0" marR="0" lvl="7" indent="0" algn="ctr" rtl="0">
              <a:spcBef>
                <a:spcPts val="0"/>
              </a:spcBef>
              <a:buNone/>
              <a:defRPr sz="788">
                <a:solidFill>
                  <a:srgbClr val="5F5F5F"/>
                </a:solidFill>
                <a:latin typeface="Arial"/>
                <a:ea typeface="Arial"/>
                <a:cs typeface="Arial"/>
                <a:sym typeface="Arial"/>
              </a:defRPr>
            </a:lvl8pPr>
            <a:lvl9pPr marL="0" marR="0" lvl="8" indent="0" algn="ctr" rtl="0">
              <a:spcBef>
                <a:spcPts val="0"/>
              </a:spcBef>
              <a:buNone/>
              <a:defRPr sz="788">
                <a:solidFill>
                  <a:srgbClr val="5F5F5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35" name="Google Shape;135;p20"/>
          <p:cNvSpPr/>
          <p:nvPr/>
        </p:nvSpPr>
        <p:spPr>
          <a:xfrm>
            <a:off x="8382003" y="4929810"/>
            <a:ext cx="45719" cy="34321"/>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136" name="Google Shape;136;p20"/>
          <p:cNvSpPr/>
          <p:nvPr/>
        </p:nvSpPr>
        <p:spPr>
          <a:xfrm>
            <a:off x="8641084" y="4929810"/>
            <a:ext cx="45719" cy="34321"/>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grpSp>
        <p:nvGrpSpPr>
          <p:cNvPr id="137" name="Google Shape;137;p20"/>
          <p:cNvGrpSpPr/>
          <p:nvPr/>
        </p:nvGrpSpPr>
        <p:grpSpPr>
          <a:xfrm>
            <a:off x="6382890" y="0"/>
            <a:ext cx="2075311" cy="443156"/>
            <a:chOff x="6382890" y="0"/>
            <a:chExt cx="2075310" cy="590328"/>
          </a:xfrm>
        </p:grpSpPr>
        <p:sp>
          <p:nvSpPr>
            <p:cNvPr id="138" name="Google Shape;138;p20"/>
            <p:cNvSpPr/>
            <p:nvPr/>
          </p:nvSpPr>
          <p:spPr>
            <a:xfrm>
              <a:off x="6382890" y="0"/>
              <a:ext cx="2075310" cy="590328"/>
            </a:xfrm>
            <a:prstGeom prst="rect">
              <a:avLst/>
            </a:prstGeom>
            <a:solidFill>
              <a:srgbClr val="0028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pic>
          <p:nvPicPr>
            <p:cNvPr id="139" name="Google Shape;139;p20"/>
            <p:cNvPicPr preferRelativeResize="0"/>
            <p:nvPr/>
          </p:nvPicPr>
          <p:blipFill rotWithShape="1">
            <a:blip r:embed="rId25">
              <a:alphaModFix/>
            </a:blip>
            <a:srcRect/>
            <a:stretch/>
          </p:blipFill>
          <p:spPr>
            <a:xfrm>
              <a:off x="6687690" y="142564"/>
              <a:ext cx="1465710" cy="305200"/>
            </a:xfrm>
            <a:prstGeom prst="rect">
              <a:avLst/>
            </a:prstGeom>
            <a:solidFill>
              <a:srgbClr val="002868"/>
            </a:solidFill>
            <a:ln>
              <a:noFill/>
            </a:ln>
          </p:spPr>
        </p:pic>
      </p:grpSp>
      <p:cxnSp>
        <p:nvCxnSpPr>
          <p:cNvPr id="140" name="Google Shape;140;p20"/>
          <p:cNvCxnSpPr/>
          <p:nvPr/>
        </p:nvCxnSpPr>
        <p:spPr>
          <a:xfrm rot="10800000">
            <a:off x="0" y="0"/>
            <a:ext cx="0" cy="5148263"/>
          </a:xfrm>
          <a:prstGeom prst="straightConnector1">
            <a:avLst/>
          </a:prstGeom>
          <a:noFill/>
          <a:ln w="76200" cap="flat" cmpd="sng">
            <a:solidFill>
              <a:srgbClr val="0046D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4" r:id="rId8"/>
    <p:sldLayoutId id="2147483675" r:id="rId9"/>
    <p:sldLayoutId id="2147483676" r:id="rId10"/>
    <p:sldLayoutId id="2147483677" r:id="rId11"/>
    <p:sldLayoutId id="2147483678" r:id="rId12"/>
    <p:sldLayoutId id="2147483679"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p46"/>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92" name="Google Shape;392;p46"/>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3" name="Google Shape;393;p46"/>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94" name="Google Shape;394;p46"/>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95" name="Google Shape;395;p46"/>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3"/>
        <p:cNvGrpSpPr/>
        <p:nvPr/>
      </p:nvGrpSpPr>
      <p:grpSpPr>
        <a:xfrm>
          <a:off x="0" y="0"/>
          <a:ext cx="0" cy="0"/>
          <a:chOff x="0" y="0"/>
          <a:chExt cx="0" cy="0"/>
        </a:xfrm>
      </p:grpSpPr>
      <p:sp>
        <p:nvSpPr>
          <p:cNvPr id="474" name="Google Shape;474;p59"/>
          <p:cNvSpPr txBox="1">
            <a:spLocks noGrp="1"/>
          </p:cNvSpPr>
          <p:nvPr>
            <p:ph type="title"/>
          </p:nvPr>
        </p:nvSpPr>
        <p:spPr>
          <a:xfrm>
            <a:off x="628650" y="274097"/>
            <a:ext cx="7886700" cy="995100"/>
          </a:xfrm>
          <a:prstGeom prst="rect">
            <a:avLst/>
          </a:prstGeom>
          <a:noFill/>
          <a:ln>
            <a:noFill/>
          </a:ln>
        </p:spPr>
        <p:txBody>
          <a:bodyPr spcFirstLastPara="1" wrap="square" lIns="68600" tIns="34275" rIns="68600"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75" name="Google Shape;475;p59"/>
          <p:cNvSpPr txBox="1">
            <a:spLocks noGrp="1"/>
          </p:cNvSpPr>
          <p:nvPr>
            <p:ph type="body" idx="1"/>
          </p:nvPr>
        </p:nvSpPr>
        <p:spPr>
          <a:xfrm>
            <a:off x="628650" y="1370483"/>
            <a:ext cx="7886700" cy="3266400"/>
          </a:xfrm>
          <a:prstGeom prst="rect">
            <a:avLst/>
          </a:prstGeom>
          <a:noFill/>
          <a:ln>
            <a:noFill/>
          </a:ln>
        </p:spPr>
        <p:txBody>
          <a:bodyPr spcFirstLastPara="1" wrap="square" lIns="68600" tIns="34275" rIns="68600"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76" name="Google Shape;476;p59"/>
          <p:cNvSpPr txBox="1">
            <a:spLocks noGrp="1"/>
          </p:cNvSpPr>
          <p:nvPr>
            <p:ph type="dt" idx="10"/>
          </p:nvPr>
        </p:nvSpPr>
        <p:spPr>
          <a:xfrm>
            <a:off x="628650" y="4771665"/>
            <a:ext cx="2057400" cy="274200"/>
          </a:xfrm>
          <a:prstGeom prst="rect">
            <a:avLst/>
          </a:prstGeom>
          <a:noFill/>
          <a:ln>
            <a:noFill/>
          </a:ln>
        </p:spPr>
        <p:txBody>
          <a:bodyPr spcFirstLastPara="1" wrap="square" lIns="68600" tIns="34275" rIns="68600"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7" name="Google Shape;477;p59"/>
          <p:cNvSpPr txBox="1">
            <a:spLocks noGrp="1"/>
          </p:cNvSpPr>
          <p:nvPr>
            <p:ph type="ftr" idx="11"/>
          </p:nvPr>
        </p:nvSpPr>
        <p:spPr>
          <a:xfrm>
            <a:off x="3028950" y="4771665"/>
            <a:ext cx="3086100" cy="274200"/>
          </a:xfrm>
          <a:prstGeom prst="rect">
            <a:avLst/>
          </a:prstGeom>
          <a:noFill/>
          <a:ln>
            <a:noFill/>
          </a:ln>
        </p:spPr>
        <p:txBody>
          <a:bodyPr spcFirstLastPara="1" wrap="square" lIns="68600" tIns="34275" rIns="68600"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8" name="Google Shape;478;p59"/>
          <p:cNvSpPr txBox="1">
            <a:spLocks noGrp="1"/>
          </p:cNvSpPr>
          <p:nvPr>
            <p:ph type="sldNum" idx="12"/>
          </p:nvPr>
        </p:nvSpPr>
        <p:spPr>
          <a:xfrm>
            <a:off x="6457950" y="4771665"/>
            <a:ext cx="2057400" cy="274200"/>
          </a:xfrm>
          <a:prstGeom prst="rect">
            <a:avLst/>
          </a:prstGeom>
          <a:noFill/>
          <a:ln>
            <a:noFill/>
          </a:ln>
        </p:spPr>
        <p:txBody>
          <a:bodyPr spcFirstLastPara="1" wrap="square" lIns="68600" tIns="34275" rIns="68600"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41.jp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2"/>
          <p:cNvSpPr txBox="1">
            <a:spLocks noGrp="1"/>
          </p:cNvSpPr>
          <p:nvPr>
            <p:ph type="ctrTitle"/>
          </p:nvPr>
        </p:nvSpPr>
        <p:spPr>
          <a:xfrm>
            <a:off x="172122" y="2574132"/>
            <a:ext cx="3377902" cy="17423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Font typeface="Calibri"/>
              <a:buNone/>
            </a:pPr>
            <a:r>
              <a:rPr lang="en-US" sz="1800" dirty="0"/>
              <a:t>Investing in Canada and Business Succession</a:t>
            </a:r>
            <a:endParaRPr dirty="0"/>
          </a:p>
        </p:txBody>
      </p:sp>
      <p:sp>
        <p:nvSpPr>
          <p:cNvPr id="561" name="Google Shape;561;p72"/>
          <p:cNvSpPr txBox="1">
            <a:spLocks noGrp="1"/>
          </p:cNvSpPr>
          <p:nvPr>
            <p:ph type="subTitle" idx="1"/>
          </p:nvPr>
        </p:nvSpPr>
        <p:spPr>
          <a:xfrm>
            <a:off x="172122" y="4478248"/>
            <a:ext cx="3100316" cy="2934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1A8BD"/>
              </a:buClr>
              <a:buSzPts val="1300"/>
              <a:buNone/>
            </a:pPr>
            <a:r>
              <a:rPr lang="en-US"/>
              <a:t>October 14,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83E632-6E22-4650-BFC1-A346E2258EEA}"/>
              </a:ext>
            </a:extLst>
          </p:cNvPr>
          <p:cNvSpPr>
            <a:spLocks noGrp="1"/>
          </p:cNvSpPr>
          <p:nvPr>
            <p:ph type="body" idx="1"/>
          </p:nvPr>
        </p:nvSpPr>
        <p:spPr/>
        <p:txBody>
          <a:bodyPr/>
          <a:lstStyle/>
          <a:p>
            <a:r>
              <a:rPr lang="en-CA" dirty="0"/>
              <a:t>Setting up a business in Canada through……</a:t>
            </a:r>
            <a:endParaRPr lang="en-US" dirty="0"/>
          </a:p>
        </p:txBody>
      </p:sp>
      <p:sp>
        <p:nvSpPr>
          <p:cNvPr id="3" name="Text Placeholder 2">
            <a:extLst>
              <a:ext uri="{FF2B5EF4-FFF2-40B4-BE49-F238E27FC236}">
                <a16:creationId xmlns:a16="http://schemas.microsoft.com/office/drawing/2014/main" id="{5C3545E6-D2F4-4390-B813-1F32472CC865}"/>
              </a:ext>
            </a:extLst>
          </p:cNvPr>
          <p:cNvSpPr>
            <a:spLocks noGrp="1"/>
          </p:cNvSpPr>
          <p:nvPr>
            <p:ph type="body" idx="2"/>
          </p:nvPr>
        </p:nvSpPr>
        <p:spPr/>
        <p:txBody>
          <a:bodyPr/>
          <a:lstStyle/>
          <a:p>
            <a:r>
              <a:rPr lang="en-CA" dirty="0"/>
              <a:t>Business Succession and Succession Matching</a:t>
            </a:r>
            <a:endParaRPr lang="en-US" dirty="0"/>
          </a:p>
        </p:txBody>
      </p:sp>
    </p:spTree>
    <p:extLst>
      <p:ext uri="{BB962C8B-B14F-4D97-AF65-F5344CB8AC3E}">
        <p14:creationId xmlns:p14="http://schemas.microsoft.com/office/powerpoint/2010/main" val="116962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0"/>
          <p:cNvSpPr txBox="1"/>
          <p:nvPr/>
        </p:nvSpPr>
        <p:spPr>
          <a:xfrm>
            <a:off x="325438" y="1388780"/>
            <a:ext cx="1881600" cy="8805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a:solidFill>
                  <a:srgbClr val="253746"/>
                </a:solidFill>
                <a:latin typeface="Calibri"/>
                <a:ea typeface="Calibri"/>
                <a:cs typeface="Calibri"/>
                <a:sym typeface="Calibri"/>
              </a:rPr>
              <a:t>With you </a:t>
            </a:r>
            <a:r>
              <a:rPr lang="en-US" sz="3200" b="1" i="0" u="none" strike="noStrike" cap="none">
                <a:solidFill>
                  <a:srgbClr val="00B0F0"/>
                </a:solidFill>
                <a:latin typeface="Calibri"/>
                <a:ea typeface="Calibri"/>
                <a:cs typeface="Calibri"/>
                <a:sym typeface="Calibri"/>
              </a:rPr>
              <a:t>Today</a:t>
            </a:r>
            <a:endParaRPr/>
          </a:p>
        </p:txBody>
      </p:sp>
      <p:cxnSp>
        <p:nvCxnSpPr>
          <p:cNvPr id="694" name="Google Shape;694;p80"/>
          <p:cNvCxnSpPr/>
          <p:nvPr/>
        </p:nvCxnSpPr>
        <p:spPr>
          <a:xfrm>
            <a:off x="419101" y="2402550"/>
            <a:ext cx="1638300" cy="0"/>
          </a:xfrm>
          <a:prstGeom prst="straightConnector1">
            <a:avLst/>
          </a:prstGeom>
          <a:noFill/>
          <a:ln w="19050" cap="flat" cmpd="sng">
            <a:solidFill>
              <a:srgbClr val="253746"/>
            </a:solidFill>
            <a:prstDash val="solid"/>
            <a:miter lim="800000"/>
            <a:headEnd type="none" w="sm" len="sm"/>
            <a:tailEnd type="none" w="sm" len="sm"/>
          </a:ln>
        </p:spPr>
      </p:cxnSp>
      <p:sp>
        <p:nvSpPr>
          <p:cNvPr id="695" name="Google Shape;695;p80"/>
          <p:cNvSpPr txBox="1"/>
          <p:nvPr/>
        </p:nvSpPr>
        <p:spPr>
          <a:xfrm>
            <a:off x="2668689" y="2816509"/>
            <a:ext cx="316289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253746"/>
                </a:solidFill>
              </a:rPr>
              <a:t>Alison Anderson</a:t>
            </a:r>
            <a:endParaRPr sz="2000" dirty="0"/>
          </a:p>
          <a:p>
            <a:pPr marL="0" marR="0" lvl="0" indent="0" algn="ctr" rtl="0">
              <a:spcBef>
                <a:spcPts val="0"/>
              </a:spcBef>
              <a:spcAft>
                <a:spcPts val="0"/>
              </a:spcAft>
              <a:buNone/>
            </a:pPr>
            <a:r>
              <a:rPr lang="en-US" sz="1200" dirty="0">
                <a:solidFill>
                  <a:srgbClr val="82A8BD"/>
                </a:solidFill>
              </a:rPr>
              <a:t>CEO &amp; Founder </a:t>
            </a:r>
            <a:endParaRPr sz="2000" dirty="0"/>
          </a:p>
        </p:txBody>
      </p:sp>
      <p:pic>
        <p:nvPicPr>
          <p:cNvPr id="696" name="Google Shape;696;p80"/>
          <p:cNvPicPr preferRelativeResize="0"/>
          <p:nvPr/>
        </p:nvPicPr>
        <p:blipFill>
          <a:blip r:embed="rId3">
            <a:alphaModFix/>
          </a:blip>
          <a:stretch>
            <a:fillRect/>
          </a:stretch>
        </p:blipFill>
        <p:spPr>
          <a:xfrm>
            <a:off x="3498474" y="690822"/>
            <a:ext cx="1503327" cy="2002940"/>
          </a:xfrm>
          <a:prstGeom prst="rect">
            <a:avLst/>
          </a:prstGeom>
          <a:noFill/>
          <a:ln>
            <a:noFill/>
          </a:ln>
        </p:spPr>
      </p:pic>
      <p:pic>
        <p:nvPicPr>
          <p:cNvPr id="697" name="Google Shape;697;p80"/>
          <p:cNvPicPr preferRelativeResize="0"/>
          <p:nvPr/>
        </p:nvPicPr>
        <p:blipFill>
          <a:blip r:embed="rId4">
            <a:alphaModFix/>
          </a:blip>
          <a:stretch>
            <a:fillRect/>
          </a:stretch>
        </p:blipFill>
        <p:spPr>
          <a:xfrm>
            <a:off x="28050" y="2582300"/>
            <a:ext cx="2476400" cy="880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1"/>
          <p:cNvSpPr txBox="1">
            <a:spLocks noGrp="1"/>
          </p:cNvSpPr>
          <p:nvPr>
            <p:ph type="body" idx="1"/>
          </p:nvPr>
        </p:nvSpPr>
        <p:spPr>
          <a:xfrm>
            <a:off x="3886729" y="943374"/>
            <a:ext cx="4927800" cy="3382800"/>
          </a:xfrm>
          <a:prstGeom prst="rect">
            <a:avLst/>
          </a:prstGeom>
          <a:noFill/>
          <a:ln>
            <a:noFill/>
          </a:ln>
        </p:spPr>
        <p:txBody>
          <a:bodyPr spcFirstLastPara="1" wrap="square" lIns="91425" tIns="45700" rIns="91425" bIns="45700" anchor="ctr" anchorCtr="0">
            <a:normAutofit/>
          </a:bodyPr>
          <a:lstStyle/>
          <a:p>
            <a:pPr marL="230182" lvl="0" indent="-230182" algn="l" rtl="0">
              <a:lnSpc>
                <a:spcPct val="90000"/>
              </a:lnSpc>
              <a:spcBef>
                <a:spcPts val="0"/>
              </a:spcBef>
              <a:spcAft>
                <a:spcPts val="0"/>
              </a:spcAft>
              <a:buSzPts val="1400"/>
              <a:buChar char="►"/>
            </a:pPr>
            <a:r>
              <a:rPr lang="en-US"/>
              <a:t>Real-time data on business succession across Canada </a:t>
            </a:r>
            <a:endParaRPr/>
          </a:p>
          <a:p>
            <a:pPr marL="230182" lvl="0" indent="-230182" algn="l" rtl="0">
              <a:lnSpc>
                <a:spcPct val="90000"/>
              </a:lnSpc>
              <a:spcBef>
                <a:spcPts val="0"/>
              </a:spcBef>
              <a:spcAft>
                <a:spcPts val="0"/>
              </a:spcAft>
              <a:buSzPts val="1400"/>
              <a:buChar char="►"/>
            </a:pPr>
            <a:r>
              <a:rPr lang="en-US"/>
              <a:t>Review international data for source countries </a:t>
            </a:r>
            <a:endParaRPr/>
          </a:p>
          <a:p>
            <a:pPr marL="230182" lvl="0" indent="-230182" algn="l" rtl="0">
              <a:lnSpc>
                <a:spcPct val="90000"/>
              </a:lnSpc>
              <a:spcBef>
                <a:spcPts val="0"/>
              </a:spcBef>
              <a:spcAft>
                <a:spcPts val="0"/>
              </a:spcAft>
              <a:buSzPts val="1400"/>
              <a:buChar char="►"/>
            </a:pPr>
            <a:r>
              <a:rPr lang="en-US"/>
              <a:t>Gaps between Canada’s immigration efforts &amp; existing solutions for business communities </a:t>
            </a:r>
            <a:endParaRPr/>
          </a:p>
          <a:p>
            <a:pPr marL="230182" lvl="0" indent="-230182" algn="l" rtl="0">
              <a:lnSpc>
                <a:spcPct val="90000"/>
              </a:lnSpc>
              <a:spcBef>
                <a:spcPts val="0"/>
              </a:spcBef>
              <a:spcAft>
                <a:spcPts val="0"/>
              </a:spcAft>
              <a:buSzPts val="1400"/>
              <a:buChar char="►"/>
            </a:pPr>
            <a:r>
              <a:rPr lang="en-US"/>
              <a:t>Preparing a business for a transition through a provincial nominee program </a:t>
            </a:r>
            <a:endParaRPr/>
          </a:p>
          <a:p>
            <a:pPr marL="230182" lvl="0" indent="-230182" algn="l" rtl="0">
              <a:lnSpc>
                <a:spcPct val="90000"/>
              </a:lnSpc>
              <a:spcBef>
                <a:spcPts val="0"/>
              </a:spcBef>
              <a:spcAft>
                <a:spcPts val="0"/>
              </a:spcAft>
              <a:buSzPts val="1400"/>
              <a:buChar char="►"/>
            </a:pPr>
            <a:r>
              <a:rPr lang="en-US"/>
              <a:t>Advice on where to find resources </a:t>
            </a:r>
            <a:endParaRPr/>
          </a:p>
        </p:txBody>
      </p:sp>
      <p:sp>
        <p:nvSpPr>
          <p:cNvPr id="704" name="Google Shape;704;p81"/>
          <p:cNvSpPr txBox="1">
            <a:spLocks noGrp="1"/>
          </p:cNvSpPr>
          <p:nvPr>
            <p:ph type="subTitle" idx="2"/>
          </p:nvPr>
        </p:nvSpPr>
        <p:spPr>
          <a:xfrm>
            <a:off x="357283" y="2343859"/>
            <a:ext cx="3403200" cy="581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r>
              <a:rPr lang="en-US"/>
              <a:t>AGENDA</a:t>
            </a:r>
            <a:endParaRPr/>
          </a:p>
        </p:txBody>
      </p:sp>
      <p:pic>
        <p:nvPicPr>
          <p:cNvPr id="705" name="Google Shape;705;p81"/>
          <p:cNvPicPr preferRelativeResize="0"/>
          <p:nvPr/>
        </p:nvPicPr>
        <p:blipFill>
          <a:blip r:embed="rId3">
            <a:alphaModFix/>
          </a:blip>
          <a:stretch>
            <a:fillRect/>
          </a:stretch>
        </p:blipFill>
        <p:spPr>
          <a:xfrm>
            <a:off x="963400" y="1564850"/>
            <a:ext cx="2190951" cy="77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9"/>
        <p:cNvGrpSpPr/>
        <p:nvPr/>
      </p:nvGrpSpPr>
      <p:grpSpPr>
        <a:xfrm>
          <a:off x="0" y="0"/>
          <a:ext cx="0" cy="0"/>
          <a:chOff x="0" y="0"/>
          <a:chExt cx="0" cy="0"/>
        </a:xfrm>
      </p:grpSpPr>
      <p:pic>
        <p:nvPicPr>
          <p:cNvPr id="710" name="Google Shape;710;p82"/>
          <p:cNvPicPr preferRelativeResize="0"/>
          <p:nvPr/>
        </p:nvPicPr>
        <p:blipFill rotWithShape="1">
          <a:blip r:embed="rId3">
            <a:alphaModFix/>
          </a:blip>
          <a:srcRect l="3113" r="3104"/>
          <a:stretch/>
        </p:blipFill>
        <p:spPr>
          <a:xfrm>
            <a:off x="15" y="8"/>
            <a:ext cx="9143985" cy="51482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83"/>
          <p:cNvSpPr txBox="1">
            <a:spLocks noGrp="1"/>
          </p:cNvSpPr>
          <p:nvPr>
            <p:ph type="body" idx="1"/>
          </p:nvPr>
        </p:nvSpPr>
        <p:spPr>
          <a:xfrm>
            <a:off x="469950" y="1219775"/>
            <a:ext cx="4648200" cy="836400"/>
          </a:xfrm>
          <a:prstGeom prst="rect">
            <a:avLst/>
          </a:prstGeom>
          <a:noFill/>
          <a:ln>
            <a:noFill/>
          </a:ln>
        </p:spPr>
        <p:txBody>
          <a:bodyPr spcFirstLastPara="1" wrap="square" lIns="91425" tIns="45700" rIns="91425" bIns="45700" anchor="t" anchorCtr="0">
            <a:normAutofit/>
          </a:bodyPr>
          <a:lstStyle/>
          <a:p>
            <a:pPr marL="230187" lvl="0" indent="-235902" algn="l" rtl="0">
              <a:lnSpc>
                <a:spcPct val="110000"/>
              </a:lnSpc>
              <a:spcBef>
                <a:spcPts val="0"/>
              </a:spcBef>
              <a:spcAft>
                <a:spcPts val="0"/>
              </a:spcAft>
              <a:buSzPts val="1200"/>
              <a:buChar char="•"/>
            </a:pPr>
            <a:r>
              <a:rPr lang="en-US" sz="1200" b="1">
                <a:solidFill>
                  <a:srgbClr val="253746"/>
                </a:solidFill>
                <a:latin typeface="Arial"/>
                <a:ea typeface="Arial"/>
                <a:cs typeface="Arial"/>
                <a:sym typeface="Arial"/>
              </a:rPr>
              <a:t>Historic Signup Rates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Over the past ten years, our signups have historically been 52% buyers and 48% sellers</a:t>
            </a:r>
            <a:endParaRPr/>
          </a:p>
        </p:txBody>
      </p:sp>
      <p:sp>
        <p:nvSpPr>
          <p:cNvPr id="716" name="Google Shape;716;p83"/>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Business Succession Trends</a:t>
            </a:r>
            <a:endParaRPr/>
          </a:p>
        </p:txBody>
      </p:sp>
      <p:sp>
        <p:nvSpPr>
          <p:cNvPr id="717" name="Google Shape;717;p83"/>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14</a:t>
            </a:fld>
            <a:endParaRPr sz="800" b="0" i="0" u="none" strike="noStrike" cap="none">
              <a:solidFill>
                <a:schemeClr val="lt1"/>
              </a:solidFill>
              <a:latin typeface="Arial"/>
              <a:ea typeface="Arial"/>
              <a:cs typeface="Arial"/>
              <a:sym typeface="Arial"/>
            </a:endParaRPr>
          </a:p>
        </p:txBody>
      </p:sp>
      <p:pic>
        <p:nvPicPr>
          <p:cNvPr id="718" name="Google Shape;718;p83"/>
          <p:cNvPicPr preferRelativeResize="0"/>
          <p:nvPr/>
        </p:nvPicPr>
        <p:blipFill>
          <a:blip r:embed="rId3">
            <a:alphaModFix/>
          </a:blip>
          <a:stretch>
            <a:fillRect/>
          </a:stretch>
        </p:blipFill>
        <p:spPr>
          <a:xfrm>
            <a:off x="2500238" y="2246350"/>
            <a:ext cx="4143524" cy="2062824"/>
          </a:xfrm>
          <a:prstGeom prst="rect">
            <a:avLst/>
          </a:prstGeom>
          <a:noFill/>
          <a:ln>
            <a:noFill/>
          </a:ln>
        </p:spPr>
      </p:pic>
      <p:pic>
        <p:nvPicPr>
          <p:cNvPr id="719" name="Google Shape;719;p83"/>
          <p:cNvPicPr preferRelativeResize="0"/>
          <p:nvPr/>
        </p:nvPicPr>
        <p:blipFill>
          <a:blip r:embed="rId4">
            <a:alphaModFix/>
          </a:blip>
          <a:stretch>
            <a:fillRect/>
          </a:stretch>
        </p:blipFill>
        <p:spPr>
          <a:xfrm>
            <a:off x="7543000" y="226825"/>
            <a:ext cx="1238202" cy="440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4"/>
          <p:cNvSpPr txBox="1">
            <a:spLocks noGrp="1"/>
          </p:cNvSpPr>
          <p:nvPr>
            <p:ph type="body" idx="1"/>
          </p:nvPr>
        </p:nvSpPr>
        <p:spPr>
          <a:xfrm>
            <a:off x="469950" y="1219775"/>
            <a:ext cx="4648200" cy="3089400"/>
          </a:xfrm>
          <a:prstGeom prst="rect">
            <a:avLst/>
          </a:prstGeom>
          <a:noFill/>
          <a:ln>
            <a:noFill/>
          </a:ln>
        </p:spPr>
        <p:txBody>
          <a:bodyPr spcFirstLastPara="1" wrap="square" lIns="91425" tIns="45700" rIns="91425" bIns="45700" anchor="t" anchorCtr="0">
            <a:normAutofit/>
          </a:bodyPr>
          <a:lstStyle/>
          <a:p>
            <a:pPr marL="230187" lvl="0" indent="-217487"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Market Shift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Since March 2020, the market has shifted to only 29.4% of our signups being sellers </a:t>
            </a:r>
            <a:endParaRPr/>
          </a:p>
        </p:txBody>
      </p:sp>
      <p:sp>
        <p:nvSpPr>
          <p:cNvPr id="725" name="Google Shape;725;p84"/>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Business Succession Trends</a:t>
            </a:r>
            <a:endParaRPr/>
          </a:p>
        </p:txBody>
      </p:sp>
      <p:sp>
        <p:nvSpPr>
          <p:cNvPr id="726" name="Google Shape;726;p84"/>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15</a:t>
            </a:fld>
            <a:endParaRPr sz="800" b="0" i="0" u="none" strike="noStrike" cap="none">
              <a:solidFill>
                <a:schemeClr val="lt1"/>
              </a:solidFill>
              <a:latin typeface="Arial"/>
              <a:ea typeface="Arial"/>
              <a:cs typeface="Arial"/>
              <a:sym typeface="Arial"/>
            </a:endParaRPr>
          </a:p>
        </p:txBody>
      </p:sp>
      <p:pic>
        <p:nvPicPr>
          <p:cNvPr id="727" name="Google Shape;727;p84"/>
          <p:cNvPicPr preferRelativeResize="0"/>
          <p:nvPr/>
        </p:nvPicPr>
        <p:blipFill>
          <a:blip r:embed="rId3">
            <a:alphaModFix/>
          </a:blip>
          <a:stretch>
            <a:fillRect/>
          </a:stretch>
        </p:blipFill>
        <p:spPr>
          <a:xfrm>
            <a:off x="2145063" y="1942200"/>
            <a:ext cx="4853873" cy="2672199"/>
          </a:xfrm>
          <a:prstGeom prst="rect">
            <a:avLst/>
          </a:prstGeom>
          <a:noFill/>
          <a:ln>
            <a:noFill/>
          </a:ln>
        </p:spPr>
      </p:pic>
      <p:pic>
        <p:nvPicPr>
          <p:cNvPr id="728" name="Google Shape;728;p84"/>
          <p:cNvPicPr preferRelativeResize="0"/>
          <p:nvPr/>
        </p:nvPicPr>
        <p:blipFill>
          <a:blip r:embed="rId4">
            <a:alphaModFix/>
          </a:blip>
          <a:stretch>
            <a:fillRect/>
          </a:stretch>
        </p:blipFill>
        <p:spPr>
          <a:xfrm>
            <a:off x="7543000" y="226825"/>
            <a:ext cx="1238202" cy="440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85"/>
          <p:cNvSpPr txBox="1">
            <a:spLocks noGrp="1"/>
          </p:cNvSpPr>
          <p:nvPr>
            <p:ph type="body" idx="1"/>
          </p:nvPr>
        </p:nvSpPr>
        <p:spPr>
          <a:xfrm>
            <a:off x="469950" y="1219775"/>
            <a:ext cx="4648200" cy="3089400"/>
          </a:xfrm>
          <a:prstGeom prst="rect">
            <a:avLst/>
          </a:prstGeom>
          <a:noFill/>
          <a:ln>
            <a:noFill/>
          </a:ln>
        </p:spPr>
        <p:txBody>
          <a:bodyPr spcFirstLastPara="1" wrap="square" lIns="91425" tIns="45700" rIns="91425" bIns="45700" anchor="t" anchorCtr="0">
            <a:normAutofit/>
          </a:bodyPr>
          <a:lstStyle/>
          <a:p>
            <a:pPr marL="230187" lvl="0" indent="-217487"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Market Shift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Since March 2020, the market has shifted to only 29.4% of our signups being sellers </a:t>
            </a:r>
            <a:endParaRPr/>
          </a:p>
        </p:txBody>
      </p:sp>
      <p:sp>
        <p:nvSpPr>
          <p:cNvPr id="734" name="Google Shape;734;p85"/>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Business Succession Trends</a:t>
            </a:r>
            <a:endParaRPr/>
          </a:p>
        </p:txBody>
      </p:sp>
      <p:sp>
        <p:nvSpPr>
          <p:cNvPr id="735" name="Google Shape;735;p85"/>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16</a:t>
            </a:fld>
            <a:endParaRPr sz="800" b="0" i="0" u="none" strike="noStrike" cap="none">
              <a:solidFill>
                <a:schemeClr val="lt1"/>
              </a:solidFill>
              <a:latin typeface="Arial"/>
              <a:ea typeface="Arial"/>
              <a:cs typeface="Arial"/>
              <a:sym typeface="Arial"/>
            </a:endParaRPr>
          </a:p>
        </p:txBody>
      </p:sp>
      <p:pic>
        <p:nvPicPr>
          <p:cNvPr id="736" name="Google Shape;736;p85"/>
          <p:cNvPicPr preferRelativeResize="0"/>
          <p:nvPr/>
        </p:nvPicPr>
        <p:blipFill>
          <a:blip r:embed="rId3">
            <a:alphaModFix/>
          </a:blip>
          <a:stretch>
            <a:fillRect/>
          </a:stretch>
        </p:blipFill>
        <p:spPr>
          <a:xfrm>
            <a:off x="2145063" y="1942200"/>
            <a:ext cx="4853873" cy="2672199"/>
          </a:xfrm>
          <a:prstGeom prst="rect">
            <a:avLst/>
          </a:prstGeom>
          <a:noFill/>
          <a:ln>
            <a:noFill/>
          </a:ln>
        </p:spPr>
      </p:pic>
      <p:sp>
        <p:nvSpPr>
          <p:cNvPr id="737" name="Google Shape;737;p85"/>
          <p:cNvSpPr/>
          <p:nvPr/>
        </p:nvSpPr>
        <p:spPr>
          <a:xfrm>
            <a:off x="1797425" y="2834875"/>
            <a:ext cx="651300" cy="205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8" name="Google Shape;738;p85"/>
          <p:cNvPicPr preferRelativeResize="0"/>
          <p:nvPr/>
        </p:nvPicPr>
        <p:blipFill>
          <a:blip r:embed="rId4">
            <a:alphaModFix/>
          </a:blip>
          <a:stretch>
            <a:fillRect/>
          </a:stretch>
        </p:blipFill>
        <p:spPr>
          <a:xfrm>
            <a:off x="7543000" y="226825"/>
            <a:ext cx="1238202" cy="440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6"/>
          <p:cNvSpPr txBox="1">
            <a:spLocks noGrp="1"/>
          </p:cNvSpPr>
          <p:nvPr>
            <p:ph type="body" idx="1"/>
          </p:nvPr>
        </p:nvSpPr>
        <p:spPr>
          <a:xfrm>
            <a:off x="469950" y="1219775"/>
            <a:ext cx="4648200" cy="3089400"/>
          </a:xfrm>
          <a:prstGeom prst="rect">
            <a:avLst/>
          </a:prstGeom>
          <a:noFill/>
          <a:ln>
            <a:noFill/>
          </a:ln>
        </p:spPr>
        <p:txBody>
          <a:bodyPr spcFirstLastPara="1" wrap="square" lIns="91425" tIns="45700" rIns="91425" bIns="45700" anchor="t" anchorCtr="0">
            <a:normAutofit/>
          </a:bodyPr>
          <a:lstStyle/>
          <a:p>
            <a:pPr marL="230187" lvl="0" indent="-217487"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New Pain Points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New pain points for sellers and buyers of small and medium-sized businesses during the COVID-19 pandemic.</a:t>
            </a:r>
            <a:endParaRPr/>
          </a:p>
        </p:txBody>
      </p:sp>
      <p:sp>
        <p:nvSpPr>
          <p:cNvPr id="744" name="Google Shape;744;p86"/>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Business Succession Trends</a:t>
            </a:r>
            <a:endParaRPr/>
          </a:p>
        </p:txBody>
      </p:sp>
      <p:sp>
        <p:nvSpPr>
          <p:cNvPr id="745" name="Google Shape;745;p86"/>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17</a:t>
            </a:fld>
            <a:endParaRPr sz="800" b="0" i="0" u="none" strike="noStrike" cap="none">
              <a:solidFill>
                <a:schemeClr val="lt1"/>
              </a:solidFill>
              <a:latin typeface="Arial"/>
              <a:ea typeface="Arial"/>
              <a:cs typeface="Arial"/>
              <a:sym typeface="Arial"/>
            </a:endParaRPr>
          </a:p>
        </p:txBody>
      </p:sp>
      <p:pic>
        <p:nvPicPr>
          <p:cNvPr id="746" name="Google Shape;746;p86" descr="A picture containing person, man, holding, standing&#10;&#10;Description automatically generated"/>
          <p:cNvPicPr preferRelativeResize="0"/>
          <p:nvPr/>
        </p:nvPicPr>
        <p:blipFill rotWithShape="1">
          <a:blip r:embed="rId3">
            <a:alphaModFix/>
          </a:blip>
          <a:srcRect l="3009" t="2950" r="49063" b="22165"/>
          <a:stretch/>
        </p:blipFill>
        <p:spPr>
          <a:xfrm>
            <a:off x="7035951" y="1"/>
            <a:ext cx="2108050" cy="2371551"/>
          </a:xfrm>
          <a:prstGeom prst="rect">
            <a:avLst/>
          </a:prstGeom>
          <a:noFill/>
          <a:ln w="9525" cap="flat" cmpd="sng">
            <a:solidFill>
              <a:srgbClr val="65B679"/>
            </a:solidFill>
            <a:prstDash val="solid"/>
            <a:round/>
            <a:headEnd type="none" w="sm" len="sm"/>
            <a:tailEnd type="none" w="sm" len="sm"/>
          </a:ln>
        </p:spPr>
      </p:pic>
      <p:pic>
        <p:nvPicPr>
          <p:cNvPr id="747" name="Google Shape;747;p86" descr="A person standing in front of a flower&#10;&#10;Description automatically generated"/>
          <p:cNvPicPr preferRelativeResize="0"/>
          <p:nvPr/>
        </p:nvPicPr>
        <p:blipFill rotWithShape="1">
          <a:blip r:embed="rId4">
            <a:alphaModFix/>
          </a:blip>
          <a:srcRect l="19820" t="6380" r="30566" b="10000"/>
          <a:stretch/>
        </p:blipFill>
        <p:spPr>
          <a:xfrm>
            <a:off x="5300399" y="1266976"/>
            <a:ext cx="2032997" cy="2287124"/>
          </a:xfrm>
          <a:prstGeom prst="rect">
            <a:avLst/>
          </a:prstGeom>
          <a:noFill/>
          <a:ln w="9525" cap="flat" cmpd="sng">
            <a:solidFill>
              <a:srgbClr val="65B679"/>
            </a:solidFill>
            <a:prstDash val="solid"/>
            <a:round/>
            <a:headEnd type="none" w="sm" len="sm"/>
            <a:tailEnd type="none" w="sm" len="sm"/>
          </a:ln>
        </p:spPr>
      </p:pic>
      <p:pic>
        <p:nvPicPr>
          <p:cNvPr id="748" name="Google Shape;748;p86" descr="A person smiling for the camera&#10;&#10;Description automatically generated"/>
          <p:cNvPicPr preferRelativeResize="0"/>
          <p:nvPr/>
        </p:nvPicPr>
        <p:blipFill rotWithShape="1">
          <a:blip r:embed="rId5">
            <a:alphaModFix/>
          </a:blip>
          <a:srcRect t="9362" b="6370"/>
          <a:stretch/>
        </p:blipFill>
        <p:spPr>
          <a:xfrm>
            <a:off x="6314178" y="3153700"/>
            <a:ext cx="2829821" cy="1591775"/>
          </a:xfrm>
          <a:prstGeom prst="rect">
            <a:avLst/>
          </a:prstGeom>
          <a:noFill/>
          <a:ln>
            <a:noFill/>
          </a:ln>
        </p:spPr>
      </p:pic>
      <p:pic>
        <p:nvPicPr>
          <p:cNvPr id="749" name="Google Shape;749;p86"/>
          <p:cNvPicPr preferRelativeResize="0"/>
          <p:nvPr/>
        </p:nvPicPr>
        <p:blipFill>
          <a:blip r:embed="rId6">
            <a:alphaModFix/>
          </a:blip>
          <a:stretch>
            <a:fillRect/>
          </a:stretch>
        </p:blipFill>
        <p:spPr>
          <a:xfrm>
            <a:off x="115050" y="4174950"/>
            <a:ext cx="1238202" cy="440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87"/>
          <p:cNvSpPr txBox="1">
            <a:spLocks noGrp="1"/>
          </p:cNvSpPr>
          <p:nvPr>
            <p:ph type="body" idx="1"/>
          </p:nvPr>
        </p:nvSpPr>
        <p:spPr>
          <a:xfrm>
            <a:off x="469950" y="1219775"/>
            <a:ext cx="4324500" cy="3089400"/>
          </a:xfrm>
          <a:prstGeom prst="rect">
            <a:avLst/>
          </a:prstGeom>
          <a:noFill/>
          <a:ln>
            <a:noFill/>
          </a:ln>
        </p:spPr>
        <p:txBody>
          <a:bodyPr spcFirstLastPara="1" wrap="square" lIns="91425" tIns="45700" rIns="91425" bIns="45700" anchor="t" anchorCtr="0">
            <a:normAutofit/>
          </a:bodyPr>
          <a:lstStyle/>
          <a:p>
            <a:pPr marL="230187" lvl="0" indent="-217487"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Finding Financing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Is the number one barrier to purchasing a business. COVID has made access to capital extremely challenging from chartered banks.</a:t>
            </a:r>
            <a:endParaRPr sz="1300">
              <a:solidFill>
                <a:srgbClr val="253746"/>
              </a:solidFill>
              <a:latin typeface="Arial"/>
              <a:ea typeface="Arial"/>
              <a:cs typeface="Arial"/>
              <a:sym typeface="Arial"/>
            </a:endParaRPr>
          </a:p>
        </p:txBody>
      </p:sp>
      <p:sp>
        <p:nvSpPr>
          <p:cNvPr id="755" name="Google Shape;755;p87"/>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Buyer Pain Points</a:t>
            </a:r>
            <a:endParaRPr/>
          </a:p>
        </p:txBody>
      </p:sp>
      <p:sp>
        <p:nvSpPr>
          <p:cNvPr id="756" name="Google Shape;756;p87"/>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18</a:t>
            </a:fld>
            <a:endParaRPr sz="800" b="0" i="0" u="none" strike="noStrike" cap="none">
              <a:solidFill>
                <a:schemeClr val="lt1"/>
              </a:solidFill>
              <a:latin typeface="Arial"/>
              <a:ea typeface="Arial"/>
              <a:cs typeface="Arial"/>
              <a:sym typeface="Arial"/>
            </a:endParaRPr>
          </a:p>
        </p:txBody>
      </p:sp>
      <p:pic>
        <p:nvPicPr>
          <p:cNvPr id="757" name="Google Shape;757;p87" descr="A picture containing person, man, holding, standing&#10;&#10;Description automatically generated"/>
          <p:cNvPicPr preferRelativeResize="0"/>
          <p:nvPr/>
        </p:nvPicPr>
        <p:blipFill rotWithShape="1">
          <a:blip r:embed="rId3">
            <a:alphaModFix/>
          </a:blip>
          <a:srcRect l="3009" t="2950" r="49063" b="22165"/>
          <a:stretch/>
        </p:blipFill>
        <p:spPr>
          <a:xfrm>
            <a:off x="4919324" y="-1"/>
            <a:ext cx="4224675" cy="4752749"/>
          </a:xfrm>
          <a:prstGeom prst="rect">
            <a:avLst/>
          </a:prstGeom>
          <a:noFill/>
          <a:ln w="9525" cap="flat" cmpd="sng">
            <a:solidFill>
              <a:srgbClr val="65B679"/>
            </a:solidFill>
            <a:prstDash val="solid"/>
            <a:round/>
            <a:headEnd type="none" w="sm" len="sm"/>
            <a:tailEnd type="none" w="sm" len="sm"/>
          </a:ln>
        </p:spPr>
      </p:pic>
      <p:pic>
        <p:nvPicPr>
          <p:cNvPr id="758" name="Google Shape;758;p87"/>
          <p:cNvPicPr preferRelativeResize="0"/>
          <p:nvPr/>
        </p:nvPicPr>
        <p:blipFill>
          <a:blip r:embed="rId4">
            <a:alphaModFix/>
          </a:blip>
          <a:stretch>
            <a:fillRect/>
          </a:stretch>
        </p:blipFill>
        <p:spPr>
          <a:xfrm>
            <a:off x="115375" y="4196075"/>
            <a:ext cx="1238202" cy="440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88"/>
          <p:cNvSpPr txBox="1">
            <a:spLocks noGrp="1"/>
          </p:cNvSpPr>
          <p:nvPr>
            <p:ph type="body" idx="1"/>
          </p:nvPr>
        </p:nvSpPr>
        <p:spPr>
          <a:xfrm>
            <a:off x="469950" y="1219775"/>
            <a:ext cx="4193700" cy="3089400"/>
          </a:xfrm>
          <a:prstGeom prst="rect">
            <a:avLst/>
          </a:prstGeom>
          <a:noFill/>
          <a:ln>
            <a:noFill/>
          </a:ln>
        </p:spPr>
        <p:txBody>
          <a:bodyPr spcFirstLastPara="1" wrap="square" lIns="91425" tIns="45700" rIns="91425" bIns="45700" anchor="t" anchorCtr="0">
            <a:normAutofit/>
          </a:bodyPr>
          <a:lstStyle/>
          <a:p>
            <a:pPr marL="230187" lvl="0" indent="-217487"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Debt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According to the Canadian Federation of Independent Business, the average Canadian business took on almost $170,000 in additional debt during COVID</a:t>
            </a:r>
            <a:endParaRPr sz="1200">
              <a:solidFill>
                <a:srgbClr val="253746"/>
              </a:solidFill>
              <a:latin typeface="Arial"/>
              <a:ea typeface="Arial"/>
              <a:cs typeface="Arial"/>
              <a:sym typeface="Arial"/>
            </a:endParaRPr>
          </a:p>
          <a:p>
            <a:pPr marL="230187" lvl="0" indent="-217487" algn="l" rtl="0">
              <a:lnSpc>
                <a:spcPct val="110000"/>
              </a:lnSpc>
              <a:spcBef>
                <a:spcPts val="750"/>
              </a:spcBef>
              <a:spcAft>
                <a:spcPts val="0"/>
              </a:spcAft>
              <a:buClr>
                <a:srgbClr val="253746"/>
              </a:buClr>
              <a:buSzPts val="1200"/>
              <a:buFont typeface="Arial"/>
              <a:buChar char="•"/>
            </a:pPr>
            <a:r>
              <a:rPr lang="en-US" sz="1200">
                <a:solidFill>
                  <a:srgbClr val="253746"/>
                </a:solidFill>
                <a:latin typeface="Arial"/>
                <a:ea typeface="Arial"/>
                <a:cs typeface="Arial"/>
                <a:sym typeface="Arial"/>
              </a:rPr>
              <a:t>According to the Government of Canada’s website, 897,617 businesses took a CEBA or RRRF loan. A line of credit of up to $60,000. Repayments scheduled to start on January 1, 2023. </a:t>
            </a:r>
            <a:endParaRPr sz="1200">
              <a:solidFill>
                <a:srgbClr val="253746"/>
              </a:solidFill>
              <a:latin typeface="Arial"/>
              <a:ea typeface="Arial"/>
              <a:cs typeface="Arial"/>
              <a:sym typeface="Arial"/>
            </a:endParaRPr>
          </a:p>
        </p:txBody>
      </p:sp>
      <p:sp>
        <p:nvSpPr>
          <p:cNvPr id="764" name="Google Shape;764;p88"/>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Seller Pain Points</a:t>
            </a:r>
            <a:endParaRPr/>
          </a:p>
        </p:txBody>
      </p:sp>
      <p:sp>
        <p:nvSpPr>
          <p:cNvPr id="765" name="Google Shape;765;p88"/>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19</a:t>
            </a:fld>
            <a:endParaRPr sz="800" b="0" i="0" u="none" strike="noStrike" cap="none">
              <a:solidFill>
                <a:schemeClr val="lt1"/>
              </a:solidFill>
              <a:latin typeface="Arial"/>
              <a:ea typeface="Arial"/>
              <a:cs typeface="Arial"/>
              <a:sym typeface="Arial"/>
            </a:endParaRPr>
          </a:p>
        </p:txBody>
      </p:sp>
      <p:pic>
        <p:nvPicPr>
          <p:cNvPr id="766" name="Google Shape;766;p88" descr="A person smiling for the camera&#10;&#10;Description automatically generated"/>
          <p:cNvPicPr preferRelativeResize="0"/>
          <p:nvPr/>
        </p:nvPicPr>
        <p:blipFill rotWithShape="1">
          <a:blip r:embed="rId3">
            <a:alphaModFix/>
          </a:blip>
          <a:srcRect t="9362" b="6370"/>
          <a:stretch/>
        </p:blipFill>
        <p:spPr>
          <a:xfrm>
            <a:off x="4736526" y="1100375"/>
            <a:ext cx="4407475" cy="2479200"/>
          </a:xfrm>
          <a:prstGeom prst="rect">
            <a:avLst/>
          </a:prstGeom>
          <a:noFill/>
          <a:ln>
            <a:noFill/>
          </a:ln>
        </p:spPr>
      </p:pic>
      <p:pic>
        <p:nvPicPr>
          <p:cNvPr id="767" name="Google Shape;767;p88"/>
          <p:cNvPicPr preferRelativeResize="0"/>
          <p:nvPr/>
        </p:nvPicPr>
        <p:blipFill>
          <a:blip r:embed="rId4">
            <a:alphaModFix/>
          </a:blip>
          <a:stretch>
            <a:fillRect/>
          </a:stretch>
        </p:blipFill>
        <p:spPr>
          <a:xfrm>
            <a:off x="232950" y="4222275"/>
            <a:ext cx="1238202" cy="440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3"/>
          <p:cNvSpPr txBox="1"/>
          <p:nvPr/>
        </p:nvSpPr>
        <p:spPr>
          <a:xfrm>
            <a:off x="325438" y="1388780"/>
            <a:ext cx="1881517" cy="89011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253746"/>
                </a:solidFill>
                <a:latin typeface="Calibri"/>
                <a:ea typeface="Calibri"/>
                <a:cs typeface="Calibri"/>
                <a:sym typeface="Calibri"/>
              </a:rPr>
              <a:t>With you </a:t>
            </a:r>
            <a:r>
              <a:rPr lang="en-US" sz="3200" b="1" i="0" u="none" strike="noStrike" cap="none" dirty="0">
                <a:solidFill>
                  <a:srgbClr val="00B0F0"/>
                </a:solidFill>
                <a:latin typeface="Calibri"/>
                <a:ea typeface="Calibri"/>
                <a:cs typeface="Calibri"/>
                <a:sym typeface="Calibri"/>
              </a:rPr>
              <a:t>Today</a:t>
            </a:r>
            <a:endParaRPr dirty="0"/>
          </a:p>
        </p:txBody>
      </p:sp>
      <p:cxnSp>
        <p:nvCxnSpPr>
          <p:cNvPr id="567" name="Google Shape;567;p73"/>
          <p:cNvCxnSpPr/>
          <p:nvPr/>
        </p:nvCxnSpPr>
        <p:spPr>
          <a:xfrm>
            <a:off x="419101" y="2402550"/>
            <a:ext cx="1638299" cy="0"/>
          </a:xfrm>
          <a:prstGeom prst="straightConnector1">
            <a:avLst/>
          </a:prstGeom>
          <a:noFill/>
          <a:ln w="19050" cap="flat" cmpd="sng">
            <a:solidFill>
              <a:srgbClr val="253746"/>
            </a:solidFill>
            <a:prstDash val="solid"/>
            <a:miter lim="800000"/>
            <a:headEnd type="none" w="sm" len="sm"/>
            <a:tailEnd type="none" w="sm" len="sm"/>
          </a:ln>
        </p:spPr>
      </p:cxnSp>
      <p:grpSp>
        <p:nvGrpSpPr>
          <p:cNvPr id="568" name="Google Shape;568;p73"/>
          <p:cNvGrpSpPr/>
          <p:nvPr/>
        </p:nvGrpSpPr>
        <p:grpSpPr>
          <a:xfrm>
            <a:off x="3099111" y="1256048"/>
            <a:ext cx="1638299" cy="1948026"/>
            <a:chOff x="4049133" y="1671555"/>
            <a:chExt cx="2184399" cy="2597368"/>
          </a:xfrm>
        </p:grpSpPr>
        <p:sp>
          <p:nvSpPr>
            <p:cNvPr id="569" name="Google Shape;569;p73"/>
            <p:cNvSpPr txBox="1"/>
            <p:nvPr/>
          </p:nvSpPr>
          <p:spPr>
            <a:xfrm>
              <a:off x="4049133" y="3099372"/>
              <a:ext cx="2184399"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i="0" u="none" strike="noStrike" cap="none">
                  <a:solidFill>
                    <a:srgbClr val="253746"/>
                  </a:solidFill>
                  <a:latin typeface="Arial"/>
                  <a:ea typeface="Arial"/>
                  <a:cs typeface="Arial"/>
                  <a:sym typeface="Arial"/>
                </a:rPr>
                <a:t>Cosmina Morariu</a:t>
              </a:r>
              <a:endParaRPr/>
            </a:p>
            <a:p>
              <a:pPr marL="0" marR="0" lvl="0" indent="0" algn="ctr" rtl="0">
                <a:spcBef>
                  <a:spcPts val="0"/>
                </a:spcBef>
                <a:spcAft>
                  <a:spcPts val="0"/>
                </a:spcAft>
                <a:buNone/>
              </a:pPr>
              <a:r>
                <a:rPr lang="en-US" sz="1000" b="0" i="0" u="none" strike="noStrike" cap="none">
                  <a:solidFill>
                    <a:srgbClr val="82A8BD"/>
                  </a:solidFill>
                  <a:latin typeface="Arial"/>
                  <a:ea typeface="Arial"/>
                  <a:cs typeface="Arial"/>
                  <a:sym typeface="Arial"/>
                </a:rPr>
                <a:t>Senior Business Immigration Manager/Lawyer </a:t>
              </a:r>
              <a:endParaRPr/>
            </a:p>
            <a:p>
              <a:pPr marL="0" marR="0" lvl="0" indent="0" algn="ctr" rtl="0">
                <a:spcBef>
                  <a:spcPts val="0"/>
                </a:spcBef>
                <a:spcAft>
                  <a:spcPts val="0"/>
                </a:spcAft>
                <a:buNone/>
              </a:pPr>
              <a:r>
                <a:rPr lang="en-US" sz="1000" b="0" i="0" u="none" strike="noStrike" cap="none">
                  <a:solidFill>
                    <a:srgbClr val="82A8BD"/>
                  </a:solidFill>
                  <a:latin typeface="Arial"/>
                  <a:ea typeface="Arial"/>
                  <a:cs typeface="Arial"/>
                  <a:sym typeface="Arial"/>
                </a:rPr>
                <a:t>Canada  / Toronto</a:t>
              </a:r>
              <a:endParaRPr/>
            </a:p>
          </p:txBody>
        </p:sp>
        <p:pic>
          <p:nvPicPr>
            <p:cNvPr id="570" name="Google Shape;570;p73"/>
            <p:cNvPicPr preferRelativeResize="0"/>
            <p:nvPr/>
          </p:nvPicPr>
          <p:blipFill rotWithShape="1">
            <a:blip r:embed="rId3">
              <a:alphaModFix/>
            </a:blip>
            <a:srcRect l="283" r="283"/>
            <a:stretch/>
          </p:blipFill>
          <p:spPr>
            <a:xfrm>
              <a:off x="4452357" y="1671555"/>
              <a:ext cx="1377951" cy="1377949"/>
            </a:xfrm>
            <a:prstGeom prst="ellipse">
              <a:avLst/>
            </a:prstGeom>
            <a:noFill/>
            <a:ln>
              <a:noFill/>
            </a:ln>
          </p:spPr>
        </p:pic>
        <p:sp>
          <p:nvSpPr>
            <p:cNvPr id="571" name="Google Shape;571;p73"/>
            <p:cNvSpPr/>
            <p:nvPr/>
          </p:nvSpPr>
          <p:spPr>
            <a:xfrm>
              <a:off x="4476757" y="1702676"/>
              <a:ext cx="1329151" cy="1335622"/>
            </a:xfrm>
            <a:prstGeom prst="ellipse">
              <a:avLst/>
            </a:prstGeom>
            <a:noFill/>
            <a:ln w="952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89"/>
          <p:cNvSpPr txBox="1">
            <a:spLocks noGrp="1"/>
          </p:cNvSpPr>
          <p:nvPr>
            <p:ph type="body" idx="1"/>
          </p:nvPr>
        </p:nvSpPr>
        <p:spPr>
          <a:xfrm>
            <a:off x="469950" y="1219775"/>
            <a:ext cx="4648200" cy="3089400"/>
          </a:xfrm>
          <a:prstGeom prst="rect">
            <a:avLst/>
          </a:prstGeom>
          <a:noFill/>
          <a:ln>
            <a:noFill/>
          </a:ln>
        </p:spPr>
        <p:txBody>
          <a:bodyPr spcFirstLastPara="1" wrap="square" lIns="91425" tIns="45700" rIns="91425" bIns="45700" anchor="t" anchorCtr="0">
            <a:normAutofit/>
          </a:bodyPr>
          <a:lstStyle/>
          <a:p>
            <a:pPr marL="230187" lvl="0" indent="-217487"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Misconception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During our seller engagement, we discovered that the number one barrier to selling a business during the pandemic is sellers did not think individuals would be interested in purchasing a business right now. </a:t>
            </a:r>
            <a:endParaRPr/>
          </a:p>
        </p:txBody>
      </p:sp>
      <p:sp>
        <p:nvSpPr>
          <p:cNvPr id="773" name="Google Shape;773;p89"/>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Seller Pain Points</a:t>
            </a:r>
            <a:endParaRPr/>
          </a:p>
        </p:txBody>
      </p:sp>
      <p:sp>
        <p:nvSpPr>
          <p:cNvPr id="774" name="Google Shape;774;p89"/>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20</a:t>
            </a:fld>
            <a:endParaRPr sz="800" b="0" i="0" u="none" strike="noStrike" cap="none">
              <a:solidFill>
                <a:schemeClr val="lt1"/>
              </a:solidFill>
              <a:latin typeface="Arial"/>
              <a:ea typeface="Arial"/>
              <a:cs typeface="Arial"/>
              <a:sym typeface="Arial"/>
            </a:endParaRPr>
          </a:p>
        </p:txBody>
      </p:sp>
      <p:pic>
        <p:nvPicPr>
          <p:cNvPr id="775" name="Google Shape;775;p89" descr="A person standing in front of a flower&#10;&#10;Description automatically generated"/>
          <p:cNvPicPr preferRelativeResize="0"/>
          <p:nvPr/>
        </p:nvPicPr>
        <p:blipFill rotWithShape="1">
          <a:blip r:embed="rId3">
            <a:alphaModFix/>
          </a:blip>
          <a:srcRect l="19820" t="6380" r="30566" b="10000"/>
          <a:stretch/>
        </p:blipFill>
        <p:spPr>
          <a:xfrm>
            <a:off x="5984800" y="517525"/>
            <a:ext cx="3159200" cy="3554102"/>
          </a:xfrm>
          <a:prstGeom prst="rect">
            <a:avLst/>
          </a:prstGeom>
          <a:noFill/>
          <a:ln w="9525" cap="flat" cmpd="sng">
            <a:solidFill>
              <a:srgbClr val="65B679"/>
            </a:solidFill>
            <a:prstDash val="solid"/>
            <a:round/>
            <a:headEnd type="none" w="sm" len="sm"/>
            <a:tailEnd type="none" w="sm" len="sm"/>
          </a:ln>
        </p:spPr>
      </p:pic>
      <p:pic>
        <p:nvPicPr>
          <p:cNvPr id="776" name="Google Shape;776;p89"/>
          <p:cNvPicPr preferRelativeResize="0"/>
          <p:nvPr/>
        </p:nvPicPr>
        <p:blipFill>
          <a:blip r:embed="rId4">
            <a:alphaModFix/>
          </a:blip>
          <a:stretch>
            <a:fillRect/>
          </a:stretch>
        </p:blipFill>
        <p:spPr>
          <a:xfrm>
            <a:off x="232950" y="4222275"/>
            <a:ext cx="1238202" cy="440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90"/>
          <p:cNvPicPr preferRelativeResize="0">
            <a:picLocks noGrp="1"/>
          </p:cNvPicPr>
          <p:nvPr>
            <p:ph type="pic" idx="2"/>
          </p:nvPr>
        </p:nvPicPr>
        <p:blipFill rotWithShape="1">
          <a:blip r:embed="rId3">
            <a:alphaModFix/>
          </a:blip>
          <a:srcRect t="5744" b="5736"/>
          <a:stretch/>
        </p:blipFill>
        <p:spPr>
          <a:xfrm>
            <a:off x="0" y="2381"/>
            <a:ext cx="3582988" cy="4734370"/>
          </a:xfrm>
          <a:prstGeom prst="rect">
            <a:avLst/>
          </a:prstGeom>
          <a:noFill/>
          <a:ln>
            <a:noFill/>
          </a:ln>
        </p:spPr>
      </p:pic>
      <p:sp>
        <p:nvSpPr>
          <p:cNvPr id="782" name="Google Shape;782;p90"/>
          <p:cNvSpPr txBox="1">
            <a:spLocks noGrp="1"/>
          </p:cNvSpPr>
          <p:nvPr>
            <p:ph type="body" idx="1"/>
          </p:nvPr>
        </p:nvSpPr>
        <p:spPr>
          <a:xfrm>
            <a:off x="4047750" y="1113500"/>
            <a:ext cx="4648200" cy="3280200"/>
          </a:xfrm>
          <a:prstGeom prst="rect">
            <a:avLst/>
          </a:prstGeom>
          <a:noFill/>
          <a:ln>
            <a:noFill/>
          </a:ln>
        </p:spPr>
        <p:txBody>
          <a:bodyPr spcFirstLastPara="1" wrap="square" lIns="91425" tIns="45700" rIns="91425" bIns="45700" anchor="t" anchorCtr="0">
            <a:normAutofit/>
          </a:bodyPr>
          <a:lstStyle/>
          <a:p>
            <a:pPr marL="230187" lvl="0" indent="-235902" algn="l" rtl="0">
              <a:lnSpc>
                <a:spcPct val="110000"/>
              </a:lnSpc>
              <a:spcBef>
                <a:spcPts val="0"/>
              </a:spcBef>
              <a:spcAft>
                <a:spcPts val="0"/>
              </a:spcAft>
              <a:buSzPts val="1200"/>
              <a:buChar char="•"/>
            </a:pPr>
            <a:r>
              <a:rPr lang="en-US" sz="1200" b="1">
                <a:solidFill>
                  <a:srgbClr val="253746"/>
                </a:solidFill>
                <a:latin typeface="Arial"/>
                <a:ea typeface="Arial"/>
                <a:cs typeface="Arial"/>
                <a:sym typeface="Arial"/>
              </a:rPr>
              <a:t>Finding Financing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International buyers are required to invest a certain amount, depending on the province, to purchase a business through the provincial nominee program.</a:t>
            </a:r>
            <a:endParaRPr/>
          </a:p>
          <a:p>
            <a:pPr marL="230187" lvl="0" indent="-235902"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Debt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The Federal Government needs to take action on the timelines for repayment or amount forgiven on the CEBA and RRRF loans in order to make more businesses a feasible investment. </a:t>
            </a:r>
            <a:endParaRPr/>
          </a:p>
          <a:p>
            <a:pPr marL="230187" lvl="0" indent="-235902"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Misconception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As shown in our sign-up data, it is a really strong market right now for business owners looking to sell based on the number of domestic and international buyers looking for businesses. This message needs to be disseminated in the business community. </a:t>
            </a:r>
            <a:endParaRPr/>
          </a:p>
        </p:txBody>
      </p:sp>
      <p:sp>
        <p:nvSpPr>
          <p:cNvPr id="783" name="Google Shape;783;p90"/>
          <p:cNvSpPr txBox="1">
            <a:spLocks noGrp="1"/>
          </p:cNvSpPr>
          <p:nvPr>
            <p:ph type="subTitle" idx="3"/>
          </p:nvPr>
        </p:nvSpPr>
        <p:spPr>
          <a:xfrm>
            <a:off x="3803692" y="19467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Addressing Pain Points</a:t>
            </a:r>
            <a:endParaRPr/>
          </a:p>
          <a:p>
            <a:pPr marL="0" lvl="0" indent="0" algn="ctr" rtl="0">
              <a:lnSpc>
                <a:spcPct val="127272"/>
              </a:lnSpc>
              <a:spcBef>
                <a:spcPts val="0"/>
              </a:spcBef>
              <a:spcAft>
                <a:spcPts val="0"/>
              </a:spcAft>
              <a:buClr>
                <a:srgbClr val="595955"/>
              </a:buClr>
              <a:buSzPts val="2200"/>
              <a:buNone/>
            </a:pPr>
            <a:r>
              <a:rPr lang="en-US" b="1"/>
              <a:t>Filling the Gaps</a:t>
            </a:r>
            <a:endParaRPr/>
          </a:p>
        </p:txBody>
      </p:sp>
      <p:sp>
        <p:nvSpPr>
          <p:cNvPr id="784" name="Google Shape;784;p90"/>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21</a:t>
            </a:fld>
            <a:endParaRPr sz="800" b="0" i="0" u="none" strike="noStrike" cap="none">
              <a:solidFill>
                <a:schemeClr val="lt1"/>
              </a:solidFill>
              <a:latin typeface="Arial"/>
              <a:ea typeface="Arial"/>
              <a:cs typeface="Arial"/>
              <a:sym typeface="Arial"/>
            </a:endParaRPr>
          </a:p>
        </p:txBody>
      </p:sp>
      <p:pic>
        <p:nvPicPr>
          <p:cNvPr id="785" name="Google Shape;785;p90"/>
          <p:cNvPicPr preferRelativeResize="0"/>
          <p:nvPr/>
        </p:nvPicPr>
        <p:blipFill rotWithShape="1">
          <a:blip r:embed="rId4">
            <a:alphaModFix/>
          </a:blip>
          <a:srcRect l="16" t="21813" r="15366"/>
          <a:stretch/>
        </p:blipFill>
        <p:spPr>
          <a:xfrm>
            <a:off x="0" y="0"/>
            <a:ext cx="3582988" cy="47550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1"/>
          <p:cNvSpPr txBox="1">
            <a:spLocks noGrp="1"/>
          </p:cNvSpPr>
          <p:nvPr>
            <p:ph type="subTitle" idx="3"/>
          </p:nvPr>
        </p:nvSpPr>
        <p:spPr>
          <a:xfrm>
            <a:off x="232942" y="22682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REAL-TIME DATA</a:t>
            </a:r>
            <a:endParaRPr/>
          </a:p>
          <a:p>
            <a:pPr marL="0" lvl="0" indent="0" algn="ctr" rtl="0">
              <a:lnSpc>
                <a:spcPct val="127272"/>
              </a:lnSpc>
              <a:spcBef>
                <a:spcPts val="0"/>
              </a:spcBef>
              <a:spcAft>
                <a:spcPts val="0"/>
              </a:spcAft>
              <a:buClr>
                <a:srgbClr val="595955"/>
              </a:buClr>
              <a:buSzPts val="2200"/>
              <a:buNone/>
            </a:pPr>
            <a:r>
              <a:rPr lang="en-US" b="1"/>
              <a:t>Source Countries</a:t>
            </a:r>
            <a:endParaRPr/>
          </a:p>
        </p:txBody>
      </p:sp>
      <p:sp>
        <p:nvSpPr>
          <p:cNvPr id="791" name="Google Shape;791;p91"/>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22</a:t>
            </a:fld>
            <a:endParaRPr sz="800" b="0" i="0" u="none" strike="noStrike" cap="none">
              <a:solidFill>
                <a:schemeClr val="lt1"/>
              </a:solidFill>
              <a:latin typeface="Arial"/>
              <a:ea typeface="Arial"/>
              <a:cs typeface="Arial"/>
              <a:sym typeface="Arial"/>
            </a:endParaRPr>
          </a:p>
        </p:txBody>
      </p:sp>
      <p:pic>
        <p:nvPicPr>
          <p:cNvPr id="792" name="Google Shape;792;p91"/>
          <p:cNvPicPr preferRelativeResize="0"/>
          <p:nvPr/>
        </p:nvPicPr>
        <p:blipFill>
          <a:blip r:embed="rId3">
            <a:alphaModFix/>
          </a:blip>
          <a:stretch>
            <a:fillRect/>
          </a:stretch>
        </p:blipFill>
        <p:spPr>
          <a:xfrm>
            <a:off x="1970625" y="1364018"/>
            <a:ext cx="5202750" cy="2911331"/>
          </a:xfrm>
          <a:prstGeom prst="rect">
            <a:avLst/>
          </a:prstGeom>
          <a:noFill/>
          <a:ln>
            <a:noFill/>
          </a:ln>
        </p:spPr>
      </p:pic>
      <p:pic>
        <p:nvPicPr>
          <p:cNvPr id="793" name="Google Shape;793;p91"/>
          <p:cNvPicPr preferRelativeResize="0"/>
          <p:nvPr/>
        </p:nvPicPr>
        <p:blipFill>
          <a:blip r:embed="rId4">
            <a:alphaModFix/>
          </a:blip>
          <a:stretch>
            <a:fillRect/>
          </a:stretch>
        </p:blipFill>
        <p:spPr>
          <a:xfrm>
            <a:off x="7687700" y="4159450"/>
            <a:ext cx="1238202" cy="440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92"/>
          <p:cNvPicPr preferRelativeResize="0">
            <a:picLocks noGrp="1"/>
          </p:cNvPicPr>
          <p:nvPr>
            <p:ph type="pic" idx="2"/>
          </p:nvPr>
        </p:nvPicPr>
        <p:blipFill rotWithShape="1">
          <a:blip r:embed="rId3">
            <a:alphaModFix amt="47000"/>
          </a:blip>
          <a:srcRect/>
          <a:stretch/>
        </p:blipFill>
        <p:spPr>
          <a:xfrm>
            <a:off x="192300" y="353575"/>
            <a:ext cx="5300434" cy="4154125"/>
          </a:xfrm>
          <a:prstGeom prst="rect">
            <a:avLst/>
          </a:prstGeom>
        </p:spPr>
      </p:pic>
      <p:pic>
        <p:nvPicPr>
          <p:cNvPr id="800" name="Google Shape;800;p92"/>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801" name="Google Shape;801;p92"/>
          <p:cNvSpPr txBox="1">
            <a:spLocks noGrp="1"/>
          </p:cNvSpPr>
          <p:nvPr>
            <p:ph type="subTitle" idx="3"/>
          </p:nvPr>
        </p:nvSpPr>
        <p:spPr>
          <a:xfrm>
            <a:off x="3877667" y="822325"/>
            <a:ext cx="5122200" cy="581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a:t>British Columbia</a:t>
            </a:r>
            <a:endParaRPr sz="3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93"/>
          <p:cNvPicPr preferRelativeResize="0">
            <a:picLocks noGrp="1"/>
          </p:cNvPicPr>
          <p:nvPr>
            <p:ph type="pic" idx="2"/>
          </p:nvPr>
        </p:nvPicPr>
        <p:blipFill rotWithShape="1">
          <a:blip r:embed="rId3">
            <a:alphaModFix amt="47000"/>
          </a:blip>
          <a:srcRect/>
          <a:stretch/>
        </p:blipFill>
        <p:spPr>
          <a:xfrm>
            <a:off x="401250" y="448325"/>
            <a:ext cx="5303521" cy="4151378"/>
          </a:xfrm>
          <a:prstGeom prst="rect">
            <a:avLst/>
          </a:prstGeom>
        </p:spPr>
      </p:pic>
      <p:sp>
        <p:nvSpPr>
          <p:cNvPr id="808" name="Google Shape;808;p93"/>
          <p:cNvSpPr txBox="1">
            <a:spLocks noGrp="1"/>
          </p:cNvSpPr>
          <p:nvPr>
            <p:ph type="subTitle" idx="3"/>
          </p:nvPr>
        </p:nvSpPr>
        <p:spPr>
          <a:xfrm>
            <a:off x="3877667" y="822325"/>
            <a:ext cx="5122200" cy="581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a:t>Alberta</a:t>
            </a:r>
            <a:endParaRPr sz="3200"/>
          </a:p>
        </p:txBody>
      </p:sp>
      <p:pic>
        <p:nvPicPr>
          <p:cNvPr id="809" name="Google Shape;809;p93"/>
          <p:cNvPicPr preferRelativeResize="0"/>
          <p:nvPr/>
        </p:nvPicPr>
        <p:blipFill>
          <a:blip r:embed="rId4">
            <a:alphaModFix/>
          </a:blip>
          <a:stretch>
            <a:fillRect/>
          </a:stretch>
        </p:blipFill>
        <p:spPr>
          <a:xfrm>
            <a:off x="7687700" y="4159450"/>
            <a:ext cx="1238202" cy="440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94"/>
          <p:cNvPicPr preferRelativeResize="0">
            <a:picLocks noGrp="1"/>
          </p:cNvPicPr>
          <p:nvPr>
            <p:ph type="pic" idx="2"/>
          </p:nvPr>
        </p:nvPicPr>
        <p:blipFill rotWithShape="1">
          <a:blip r:embed="rId3">
            <a:alphaModFix amt="47000"/>
          </a:blip>
          <a:srcRect/>
          <a:stretch/>
        </p:blipFill>
        <p:spPr>
          <a:xfrm>
            <a:off x="268100" y="414250"/>
            <a:ext cx="5303521" cy="4151378"/>
          </a:xfrm>
          <a:prstGeom prst="rect">
            <a:avLst/>
          </a:prstGeom>
        </p:spPr>
      </p:pic>
      <p:pic>
        <p:nvPicPr>
          <p:cNvPr id="816" name="Google Shape;816;p94"/>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817" name="Google Shape;817;p94"/>
          <p:cNvSpPr txBox="1">
            <a:spLocks noGrp="1"/>
          </p:cNvSpPr>
          <p:nvPr>
            <p:ph type="subTitle" idx="3"/>
          </p:nvPr>
        </p:nvSpPr>
        <p:spPr>
          <a:xfrm>
            <a:off x="3877667" y="822325"/>
            <a:ext cx="5122200" cy="581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dirty="0"/>
              <a:t>Saskatchewan</a:t>
            </a:r>
            <a:endParaRPr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95"/>
          <p:cNvPicPr preferRelativeResize="0">
            <a:picLocks noGrp="1"/>
          </p:cNvPicPr>
          <p:nvPr>
            <p:ph type="pic" idx="2"/>
          </p:nvPr>
        </p:nvPicPr>
        <p:blipFill rotWithShape="1">
          <a:blip r:embed="rId3">
            <a:alphaModFix amt="47000"/>
          </a:blip>
          <a:srcRect/>
          <a:stretch/>
        </p:blipFill>
        <p:spPr>
          <a:xfrm>
            <a:off x="253300" y="418713"/>
            <a:ext cx="5303521" cy="4151378"/>
          </a:xfrm>
          <a:prstGeom prst="rect">
            <a:avLst/>
          </a:prstGeom>
        </p:spPr>
      </p:pic>
      <p:pic>
        <p:nvPicPr>
          <p:cNvPr id="825" name="Google Shape;825;p95"/>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5" name="Google Shape;817;p94">
            <a:extLst>
              <a:ext uri="{FF2B5EF4-FFF2-40B4-BE49-F238E27FC236}">
                <a16:creationId xmlns:a16="http://schemas.microsoft.com/office/drawing/2014/main" id="{DF41CFF5-9814-4F4C-AAA7-9161A6AE8C97}"/>
              </a:ext>
            </a:extLst>
          </p:cNvPr>
          <p:cNvSpPr txBox="1">
            <a:spLocks/>
          </p:cNvSpPr>
          <p:nvPr/>
        </p:nvSpPr>
        <p:spPr>
          <a:xfrm>
            <a:off x="3877667" y="822325"/>
            <a:ext cx="5122200" cy="581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127272"/>
              </a:lnSpc>
              <a:spcBef>
                <a:spcPts val="0"/>
              </a:spcBef>
              <a:spcAft>
                <a:spcPts val="0"/>
              </a:spcAft>
              <a:buClr>
                <a:srgbClr val="253746"/>
              </a:buClr>
              <a:buSzPts val="2200"/>
              <a:buFont typeface="Arial"/>
              <a:buNone/>
              <a:defRPr sz="2200" b="0" i="0" u="none" strike="noStrike" cap="none">
                <a:solidFill>
                  <a:srgbClr val="253746"/>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r>
              <a:rPr lang="en-US" sz="3200" dirty="0"/>
              <a:t>Manitoba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96"/>
          <p:cNvPicPr preferRelativeResize="0">
            <a:picLocks noGrp="1"/>
          </p:cNvPicPr>
          <p:nvPr>
            <p:ph type="pic" idx="2"/>
          </p:nvPr>
        </p:nvPicPr>
        <p:blipFill rotWithShape="1">
          <a:blip r:embed="rId3">
            <a:alphaModFix amt="47000"/>
          </a:blip>
          <a:srcRect/>
          <a:stretch/>
        </p:blipFill>
        <p:spPr>
          <a:xfrm>
            <a:off x="270450" y="380725"/>
            <a:ext cx="5303526" cy="4218974"/>
          </a:xfrm>
          <a:prstGeom prst="rect">
            <a:avLst/>
          </a:prstGeom>
        </p:spPr>
      </p:pic>
      <p:pic>
        <p:nvPicPr>
          <p:cNvPr id="835" name="Google Shape;835;p96"/>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7" name="Google Shape;817;p94">
            <a:extLst>
              <a:ext uri="{FF2B5EF4-FFF2-40B4-BE49-F238E27FC236}">
                <a16:creationId xmlns:a16="http://schemas.microsoft.com/office/drawing/2014/main" id="{8FC1E577-FD4C-994C-B019-958BB5CF128E}"/>
              </a:ext>
            </a:extLst>
          </p:cNvPr>
          <p:cNvSpPr txBox="1">
            <a:spLocks/>
          </p:cNvSpPr>
          <p:nvPr/>
        </p:nvSpPr>
        <p:spPr>
          <a:xfrm>
            <a:off x="3877667" y="822325"/>
            <a:ext cx="5122200" cy="581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127272"/>
              </a:lnSpc>
              <a:spcBef>
                <a:spcPts val="0"/>
              </a:spcBef>
              <a:spcAft>
                <a:spcPts val="0"/>
              </a:spcAft>
              <a:buClr>
                <a:srgbClr val="253746"/>
              </a:buClr>
              <a:buSzPts val="2200"/>
              <a:buFont typeface="Arial"/>
              <a:buNone/>
              <a:defRPr sz="2200" b="0" i="0" u="none" strike="noStrike" cap="none">
                <a:solidFill>
                  <a:srgbClr val="253746"/>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r>
              <a:rPr lang="en-US" sz="3200" dirty="0"/>
              <a:t>Ontario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97"/>
          <p:cNvPicPr preferRelativeResize="0">
            <a:picLocks noGrp="1"/>
          </p:cNvPicPr>
          <p:nvPr>
            <p:ph type="pic" idx="2"/>
          </p:nvPr>
        </p:nvPicPr>
        <p:blipFill rotWithShape="1">
          <a:blip r:embed="rId3">
            <a:alphaModFix amt="47000"/>
          </a:blip>
          <a:srcRect/>
          <a:stretch/>
        </p:blipFill>
        <p:spPr>
          <a:xfrm>
            <a:off x="290275" y="498438"/>
            <a:ext cx="5303521" cy="4151378"/>
          </a:xfrm>
          <a:prstGeom prst="rect">
            <a:avLst/>
          </a:prstGeom>
        </p:spPr>
      </p:pic>
      <p:pic>
        <p:nvPicPr>
          <p:cNvPr id="842" name="Google Shape;842;p97"/>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843" name="Google Shape;843;p97"/>
          <p:cNvSpPr txBox="1">
            <a:spLocks noGrp="1"/>
          </p:cNvSpPr>
          <p:nvPr>
            <p:ph type="subTitle" idx="3"/>
          </p:nvPr>
        </p:nvSpPr>
        <p:spPr>
          <a:xfrm>
            <a:off x="3877667" y="822325"/>
            <a:ext cx="5122200" cy="581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dirty="0"/>
              <a:t>Québec</a:t>
            </a:r>
            <a:endParaRPr sz="3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98"/>
          <p:cNvPicPr preferRelativeResize="0">
            <a:picLocks noGrp="1"/>
          </p:cNvPicPr>
          <p:nvPr>
            <p:ph type="pic" idx="2"/>
          </p:nvPr>
        </p:nvPicPr>
        <p:blipFill rotWithShape="1">
          <a:blip r:embed="rId3">
            <a:alphaModFix amt="47000"/>
          </a:blip>
          <a:srcRect/>
          <a:stretch/>
        </p:blipFill>
        <p:spPr>
          <a:xfrm>
            <a:off x="275475" y="498438"/>
            <a:ext cx="5303521" cy="4151378"/>
          </a:xfrm>
          <a:prstGeom prst="rect">
            <a:avLst/>
          </a:prstGeom>
        </p:spPr>
      </p:pic>
      <p:pic>
        <p:nvPicPr>
          <p:cNvPr id="850" name="Google Shape;850;p98"/>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851" name="Google Shape;851;p98"/>
          <p:cNvSpPr txBox="1">
            <a:spLocks noGrp="1"/>
          </p:cNvSpPr>
          <p:nvPr>
            <p:ph type="subTitle" idx="3"/>
          </p:nvPr>
        </p:nvSpPr>
        <p:spPr>
          <a:xfrm>
            <a:off x="3877667" y="822325"/>
            <a:ext cx="5122200" cy="581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a:t>New Brunswick</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4"/>
          <p:cNvSpPr txBox="1">
            <a:spLocks noGrp="1"/>
          </p:cNvSpPr>
          <p:nvPr>
            <p:ph type="body" idx="1"/>
          </p:nvPr>
        </p:nvSpPr>
        <p:spPr>
          <a:xfrm>
            <a:off x="3886729" y="943374"/>
            <a:ext cx="4927749" cy="3382792"/>
          </a:xfrm>
          <a:prstGeom prst="rect">
            <a:avLst/>
          </a:prstGeom>
          <a:noFill/>
          <a:ln>
            <a:noFill/>
          </a:ln>
        </p:spPr>
        <p:txBody>
          <a:bodyPr spcFirstLastPara="1" wrap="square" lIns="91425" tIns="45700" rIns="91425" bIns="45700" anchor="ctr" anchorCtr="0">
            <a:normAutofit/>
          </a:bodyPr>
          <a:lstStyle/>
          <a:p>
            <a:pPr marL="230183" lvl="0" indent="-230183" algn="l" rtl="0">
              <a:lnSpc>
                <a:spcPct val="90000"/>
              </a:lnSpc>
              <a:spcBef>
                <a:spcPts val="0"/>
              </a:spcBef>
              <a:spcAft>
                <a:spcPts val="0"/>
              </a:spcAft>
              <a:buSzPts val="1400"/>
              <a:buChar char="►"/>
            </a:pPr>
            <a:r>
              <a:rPr lang="en-US"/>
              <a:t>Overview of the Business Permanent Residence Applications</a:t>
            </a:r>
            <a:endParaRPr/>
          </a:p>
          <a:p>
            <a:pPr marL="230183" lvl="0" indent="-230183" algn="l" rtl="0">
              <a:lnSpc>
                <a:spcPct val="90000"/>
              </a:lnSpc>
              <a:spcBef>
                <a:spcPts val="1350"/>
              </a:spcBef>
              <a:spcAft>
                <a:spcPts val="0"/>
              </a:spcAft>
              <a:buSzPts val="1400"/>
              <a:buChar char="►"/>
            </a:pPr>
            <a:r>
              <a:rPr lang="en-US"/>
              <a:t>Overview of the Business Temporary Residence Applications</a:t>
            </a:r>
            <a:endParaRPr/>
          </a:p>
        </p:txBody>
      </p:sp>
      <p:sp>
        <p:nvSpPr>
          <p:cNvPr id="578" name="Google Shape;578;p74"/>
          <p:cNvSpPr txBox="1">
            <a:spLocks noGrp="1"/>
          </p:cNvSpPr>
          <p:nvPr>
            <p:ph type="subTitle" idx="2"/>
          </p:nvPr>
        </p:nvSpPr>
        <p:spPr>
          <a:xfrm>
            <a:off x="357283" y="2343859"/>
            <a:ext cx="3403263" cy="5818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r>
              <a:rPr lang="en-US"/>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99"/>
          <p:cNvPicPr preferRelativeResize="0">
            <a:picLocks noGrp="1"/>
          </p:cNvPicPr>
          <p:nvPr>
            <p:ph type="pic" idx="2"/>
          </p:nvPr>
        </p:nvPicPr>
        <p:blipFill rotWithShape="1">
          <a:blip r:embed="rId3">
            <a:alphaModFix amt="47000"/>
          </a:blip>
          <a:srcRect/>
          <a:stretch/>
        </p:blipFill>
        <p:spPr>
          <a:xfrm>
            <a:off x="272275" y="498438"/>
            <a:ext cx="5303521" cy="4151378"/>
          </a:xfrm>
          <a:prstGeom prst="rect">
            <a:avLst/>
          </a:prstGeom>
        </p:spPr>
      </p:pic>
      <p:pic>
        <p:nvPicPr>
          <p:cNvPr id="858" name="Google Shape;858;p99"/>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859" name="Google Shape;859;p99"/>
          <p:cNvSpPr txBox="1">
            <a:spLocks noGrp="1"/>
          </p:cNvSpPr>
          <p:nvPr>
            <p:ph type="subTitle" idx="3"/>
          </p:nvPr>
        </p:nvSpPr>
        <p:spPr>
          <a:xfrm>
            <a:off x="3877667" y="822325"/>
            <a:ext cx="5122200" cy="581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a:t>Prince Edward Island</a:t>
            </a:r>
            <a:endParaRPr sz="3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100"/>
          <p:cNvPicPr preferRelativeResize="0">
            <a:picLocks noGrp="1"/>
          </p:cNvPicPr>
          <p:nvPr>
            <p:ph type="pic" idx="2"/>
          </p:nvPr>
        </p:nvPicPr>
        <p:blipFill rotWithShape="1">
          <a:blip r:embed="rId3">
            <a:alphaModFix amt="47000"/>
          </a:blip>
          <a:srcRect/>
          <a:stretch/>
        </p:blipFill>
        <p:spPr>
          <a:xfrm>
            <a:off x="268100" y="498425"/>
            <a:ext cx="5303521" cy="4151378"/>
          </a:xfrm>
          <a:prstGeom prst="rect">
            <a:avLst/>
          </a:prstGeom>
        </p:spPr>
      </p:pic>
      <p:pic>
        <p:nvPicPr>
          <p:cNvPr id="867" name="Google Shape;867;p100"/>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5" name="Google Shape;817;p94">
            <a:extLst>
              <a:ext uri="{FF2B5EF4-FFF2-40B4-BE49-F238E27FC236}">
                <a16:creationId xmlns:a16="http://schemas.microsoft.com/office/drawing/2014/main" id="{DAC1027E-4522-A74D-BC63-797433DDB3E3}"/>
              </a:ext>
            </a:extLst>
          </p:cNvPr>
          <p:cNvSpPr txBox="1">
            <a:spLocks/>
          </p:cNvSpPr>
          <p:nvPr/>
        </p:nvSpPr>
        <p:spPr>
          <a:xfrm>
            <a:off x="3877667" y="822325"/>
            <a:ext cx="5122200" cy="581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127272"/>
              </a:lnSpc>
              <a:spcBef>
                <a:spcPts val="0"/>
              </a:spcBef>
              <a:spcAft>
                <a:spcPts val="0"/>
              </a:spcAft>
              <a:buClr>
                <a:srgbClr val="253746"/>
              </a:buClr>
              <a:buSzPts val="2200"/>
              <a:buFont typeface="Arial"/>
              <a:buNone/>
              <a:defRPr sz="2200" b="0" i="0" u="none" strike="noStrike" cap="none">
                <a:solidFill>
                  <a:srgbClr val="253746"/>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r>
              <a:rPr lang="en-US" sz="3200" dirty="0"/>
              <a:t>Nova Scotia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101"/>
          <p:cNvPicPr preferRelativeResize="0">
            <a:picLocks noGrp="1"/>
          </p:cNvPicPr>
          <p:nvPr>
            <p:ph type="pic" idx="2"/>
          </p:nvPr>
        </p:nvPicPr>
        <p:blipFill rotWithShape="1">
          <a:blip r:embed="rId3">
            <a:alphaModFix amt="47000"/>
          </a:blip>
          <a:srcRect/>
          <a:stretch/>
        </p:blipFill>
        <p:spPr>
          <a:xfrm>
            <a:off x="241650" y="498450"/>
            <a:ext cx="5473725" cy="4151350"/>
          </a:xfrm>
          <a:prstGeom prst="rect">
            <a:avLst/>
          </a:prstGeom>
        </p:spPr>
      </p:pic>
      <p:pic>
        <p:nvPicPr>
          <p:cNvPr id="875" name="Google Shape;875;p101"/>
          <p:cNvPicPr preferRelativeResize="0"/>
          <p:nvPr/>
        </p:nvPicPr>
        <p:blipFill>
          <a:blip r:embed="rId4">
            <a:alphaModFix/>
          </a:blip>
          <a:stretch>
            <a:fillRect/>
          </a:stretch>
        </p:blipFill>
        <p:spPr>
          <a:xfrm>
            <a:off x="7796400" y="4209550"/>
            <a:ext cx="1238202" cy="440250"/>
          </a:xfrm>
          <a:prstGeom prst="rect">
            <a:avLst/>
          </a:prstGeom>
          <a:noFill/>
          <a:ln>
            <a:noFill/>
          </a:ln>
        </p:spPr>
      </p:pic>
      <p:pic>
        <p:nvPicPr>
          <p:cNvPr id="876" name="Google Shape;876;p101"/>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6" name="Google Shape;817;p94">
            <a:extLst>
              <a:ext uri="{FF2B5EF4-FFF2-40B4-BE49-F238E27FC236}">
                <a16:creationId xmlns:a16="http://schemas.microsoft.com/office/drawing/2014/main" id="{98B2925A-CAD2-584E-B5D4-EF6B328526C2}"/>
              </a:ext>
            </a:extLst>
          </p:cNvPr>
          <p:cNvSpPr txBox="1">
            <a:spLocks/>
          </p:cNvSpPr>
          <p:nvPr/>
        </p:nvSpPr>
        <p:spPr>
          <a:xfrm>
            <a:off x="3877667" y="822325"/>
            <a:ext cx="5122200" cy="581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127272"/>
              </a:lnSpc>
              <a:spcBef>
                <a:spcPts val="0"/>
              </a:spcBef>
              <a:spcAft>
                <a:spcPts val="0"/>
              </a:spcAft>
              <a:buClr>
                <a:srgbClr val="253746"/>
              </a:buClr>
              <a:buSzPts val="2200"/>
              <a:buFont typeface="Arial"/>
              <a:buNone/>
              <a:defRPr sz="2200" b="0" i="0" u="none" strike="noStrike" cap="none">
                <a:solidFill>
                  <a:srgbClr val="253746"/>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r>
              <a:rPr lang="en-US" sz="3200" dirty="0"/>
              <a:t>Newfoundland </a:t>
            </a:r>
          </a:p>
          <a:p>
            <a:pPr marL="0" indent="0"/>
            <a:r>
              <a:rPr lang="en-US" sz="3200" dirty="0"/>
              <a:t>&amp; Labrador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102"/>
          <p:cNvPicPr preferRelativeResize="0">
            <a:picLocks noGrp="1"/>
          </p:cNvPicPr>
          <p:nvPr>
            <p:ph type="pic" idx="2"/>
          </p:nvPr>
        </p:nvPicPr>
        <p:blipFill rotWithShape="1">
          <a:blip r:embed="rId3">
            <a:alphaModFix amt="47000"/>
          </a:blip>
          <a:srcRect/>
          <a:stretch/>
        </p:blipFill>
        <p:spPr>
          <a:xfrm>
            <a:off x="108475" y="414225"/>
            <a:ext cx="5362775" cy="4151375"/>
          </a:xfrm>
          <a:prstGeom prst="rect">
            <a:avLst/>
          </a:prstGeom>
        </p:spPr>
      </p:pic>
      <p:pic>
        <p:nvPicPr>
          <p:cNvPr id="883" name="Google Shape;883;p102"/>
          <p:cNvPicPr preferRelativeResize="0"/>
          <p:nvPr/>
        </p:nvPicPr>
        <p:blipFill>
          <a:blip r:embed="rId4">
            <a:alphaModFix/>
          </a:blip>
          <a:stretch>
            <a:fillRect/>
          </a:stretch>
        </p:blipFill>
        <p:spPr>
          <a:xfrm>
            <a:off x="7749750" y="4213725"/>
            <a:ext cx="1238202" cy="440250"/>
          </a:xfrm>
          <a:prstGeom prst="rect">
            <a:avLst/>
          </a:prstGeom>
          <a:noFill/>
          <a:ln>
            <a:noFill/>
          </a:ln>
        </p:spPr>
      </p:pic>
      <p:sp>
        <p:nvSpPr>
          <p:cNvPr id="884" name="Google Shape;884;p102"/>
          <p:cNvSpPr txBox="1">
            <a:spLocks noGrp="1"/>
          </p:cNvSpPr>
          <p:nvPr>
            <p:ph type="subTitle" idx="3"/>
          </p:nvPr>
        </p:nvSpPr>
        <p:spPr>
          <a:xfrm>
            <a:off x="3877667" y="822325"/>
            <a:ext cx="5122200" cy="581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a:t>Yukon</a:t>
            </a:r>
            <a:endParaRPr sz="3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103"/>
          <p:cNvPicPr preferRelativeResize="0">
            <a:picLocks noGrp="1"/>
          </p:cNvPicPr>
          <p:nvPr>
            <p:ph type="pic" idx="2"/>
          </p:nvPr>
        </p:nvPicPr>
        <p:blipFill rotWithShape="1">
          <a:blip r:embed="rId3">
            <a:alphaModFix amt="47000"/>
          </a:blip>
          <a:srcRect/>
          <a:stretch/>
        </p:blipFill>
        <p:spPr>
          <a:xfrm>
            <a:off x="231100" y="332850"/>
            <a:ext cx="5303521" cy="4151378"/>
          </a:xfrm>
          <a:prstGeom prst="rect">
            <a:avLst/>
          </a:prstGeom>
        </p:spPr>
      </p:pic>
      <p:pic>
        <p:nvPicPr>
          <p:cNvPr id="892" name="Google Shape;892;p103"/>
          <p:cNvPicPr preferRelativeResize="0"/>
          <p:nvPr/>
        </p:nvPicPr>
        <p:blipFill>
          <a:blip r:embed="rId4">
            <a:alphaModFix/>
          </a:blip>
          <a:stretch>
            <a:fillRect/>
          </a:stretch>
        </p:blipFill>
        <p:spPr>
          <a:xfrm>
            <a:off x="7754400" y="4226125"/>
            <a:ext cx="1238202" cy="440250"/>
          </a:xfrm>
          <a:prstGeom prst="rect">
            <a:avLst/>
          </a:prstGeom>
          <a:noFill/>
          <a:ln>
            <a:noFill/>
          </a:ln>
        </p:spPr>
      </p:pic>
      <p:sp>
        <p:nvSpPr>
          <p:cNvPr id="5" name="Google Shape;817;p94">
            <a:extLst>
              <a:ext uri="{FF2B5EF4-FFF2-40B4-BE49-F238E27FC236}">
                <a16:creationId xmlns:a16="http://schemas.microsoft.com/office/drawing/2014/main" id="{594094C9-AA58-C648-AA1C-7090BD726FFF}"/>
              </a:ext>
            </a:extLst>
          </p:cNvPr>
          <p:cNvSpPr txBox="1">
            <a:spLocks/>
          </p:cNvSpPr>
          <p:nvPr/>
        </p:nvSpPr>
        <p:spPr>
          <a:xfrm>
            <a:off x="3877667" y="822325"/>
            <a:ext cx="5122200" cy="581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127272"/>
              </a:lnSpc>
              <a:spcBef>
                <a:spcPts val="0"/>
              </a:spcBef>
              <a:spcAft>
                <a:spcPts val="0"/>
              </a:spcAft>
              <a:buClr>
                <a:srgbClr val="253746"/>
              </a:buClr>
              <a:buSzPts val="2200"/>
              <a:buFont typeface="Arial"/>
              <a:buNone/>
              <a:defRPr sz="2200" b="0" i="0" u="none" strike="noStrike" cap="none">
                <a:solidFill>
                  <a:srgbClr val="253746"/>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r>
              <a:rPr lang="en-US" sz="3200" dirty="0"/>
              <a:t>Northwest Territories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104"/>
          <p:cNvPicPr preferRelativeResize="0">
            <a:picLocks noGrp="1"/>
          </p:cNvPicPr>
          <p:nvPr>
            <p:ph type="pic" idx="2"/>
          </p:nvPr>
        </p:nvPicPr>
        <p:blipFill rotWithShape="1">
          <a:blip r:embed="rId3">
            <a:alphaModFix amt="47000"/>
          </a:blip>
          <a:srcRect/>
          <a:stretch/>
        </p:blipFill>
        <p:spPr>
          <a:xfrm>
            <a:off x="406875" y="347650"/>
            <a:ext cx="5303521" cy="4151378"/>
          </a:xfrm>
          <a:prstGeom prst="rect">
            <a:avLst/>
          </a:prstGeom>
        </p:spPr>
      </p:pic>
      <p:pic>
        <p:nvPicPr>
          <p:cNvPr id="900" name="Google Shape;900;p104"/>
          <p:cNvPicPr preferRelativeResize="0"/>
          <p:nvPr/>
        </p:nvPicPr>
        <p:blipFill>
          <a:blip r:embed="rId4">
            <a:alphaModFix/>
          </a:blip>
          <a:stretch>
            <a:fillRect/>
          </a:stretch>
        </p:blipFill>
        <p:spPr>
          <a:xfrm>
            <a:off x="7687700" y="4159450"/>
            <a:ext cx="1238202" cy="440250"/>
          </a:xfrm>
          <a:prstGeom prst="rect">
            <a:avLst/>
          </a:prstGeom>
          <a:noFill/>
          <a:ln>
            <a:noFill/>
          </a:ln>
        </p:spPr>
      </p:pic>
      <p:sp>
        <p:nvSpPr>
          <p:cNvPr id="5" name="Google Shape;817;p94">
            <a:extLst>
              <a:ext uri="{FF2B5EF4-FFF2-40B4-BE49-F238E27FC236}">
                <a16:creationId xmlns:a16="http://schemas.microsoft.com/office/drawing/2014/main" id="{720C50BF-DAED-2047-A286-26B945BE9422}"/>
              </a:ext>
            </a:extLst>
          </p:cNvPr>
          <p:cNvSpPr txBox="1">
            <a:spLocks/>
          </p:cNvSpPr>
          <p:nvPr/>
        </p:nvSpPr>
        <p:spPr>
          <a:xfrm>
            <a:off x="3877667" y="822325"/>
            <a:ext cx="5122200" cy="581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ctr" rtl="0">
              <a:lnSpc>
                <a:spcPct val="127272"/>
              </a:lnSpc>
              <a:spcBef>
                <a:spcPts val="0"/>
              </a:spcBef>
              <a:spcAft>
                <a:spcPts val="0"/>
              </a:spcAft>
              <a:buClr>
                <a:srgbClr val="253746"/>
              </a:buClr>
              <a:buSzPts val="2200"/>
              <a:buFont typeface="Arial"/>
              <a:buNone/>
              <a:defRPr sz="2200" b="0" i="0" u="none" strike="noStrike" cap="none">
                <a:solidFill>
                  <a:srgbClr val="253746"/>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14325" algn="ctr"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r>
              <a:rPr lang="en-US" sz="3200" dirty="0"/>
              <a:t>Nunavut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105"/>
          <p:cNvPicPr preferRelativeResize="0">
            <a:picLocks noGrp="1"/>
          </p:cNvPicPr>
          <p:nvPr>
            <p:ph type="pic" idx="2"/>
          </p:nvPr>
        </p:nvPicPr>
        <p:blipFill rotWithShape="1">
          <a:blip r:embed="rId3">
            <a:alphaModFix/>
          </a:blip>
          <a:srcRect t="5744" b="5736"/>
          <a:stretch/>
        </p:blipFill>
        <p:spPr>
          <a:xfrm>
            <a:off x="0" y="2381"/>
            <a:ext cx="3582988" cy="4734370"/>
          </a:xfrm>
          <a:prstGeom prst="rect">
            <a:avLst/>
          </a:prstGeom>
          <a:noFill/>
          <a:ln>
            <a:noFill/>
          </a:ln>
        </p:spPr>
      </p:pic>
      <p:sp>
        <p:nvSpPr>
          <p:cNvPr id="906" name="Google Shape;906;p105"/>
          <p:cNvSpPr txBox="1">
            <a:spLocks noGrp="1"/>
          </p:cNvSpPr>
          <p:nvPr>
            <p:ph type="body" idx="1"/>
          </p:nvPr>
        </p:nvSpPr>
        <p:spPr>
          <a:xfrm>
            <a:off x="4047750" y="1676775"/>
            <a:ext cx="4648200" cy="2716800"/>
          </a:xfrm>
          <a:prstGeom prst="rect">
            <a:avLst/>
          </a:prstGeom>
          <a:noFill/>
          <a:ln>
            <a:noFill/>
          </a:ln>
        </p:spPr>
        <p:txBody>
          <a:bodyPr spcFirstLastPara="1" wrap="square" lIns="91425" tIns="45700" rIns="91425" bIns="45700" anchor="t" anchorCtr="0">
            <a:normAutofit/>
          </a:bodyPr>
          <a:lstStyle/>
          <a:p>
            <a:pPr marL="230187" lvl="0" indent="-235902" algn="l" rtl="0">
              <a:lnSpc>
                <a:spcPct val="110000"/>
              </a:lnSpc>
              <a:spcBef>
                <a:spcPts val="0"/>
              </a:spcBef>
              <a:spcAft>
                <a:spcPts val="0"/>
              </a:spcAft>
              <a:buSzPts val="1200"/>
              <a:buChar char="•"/>
            </a:pPr>
            <a:r>
              <a:rPr lang="en-US" sz="1200" b="1">
                <a:solidFill>
                  <a:srgbClr val="253746"/>
                </a:solidFill>
                <a:latin typeface="Arial"/>
                <a:ea typeface="Arial"/>
                <a:cs typeface="Arial"/>
                <a:sym typeface="Arial"/>
              </a:rPr>
              <a:t>Eligibility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Is your business eligible to sell to an international buyer based on your location, industry and other factors? </a:t>
            </a:r>
            <a:endParaRPr/>
          </a:p>
          <a:p>
            <a:pPr marL="230187" lvl="0" indent="-235902"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Timelines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Do you have more than 24-months before you want to sell your business? </a:t>
            </a:r>
            <a:endParaRPr/>
          </a:p>
          <a:p>
            <a:pPr marL="230187" lvl="0" indent="-235902" algn="l" rtl="0">
              <a:lnSpc>
                <a:spcPct val="110000"/>
              </a:lnSpc>
              <a:spcBef>
                <a:spcPts val="750"/>
              </a:spcBef>
              <a:spcAft>
                <a:spcPts val="0"/>
              </a:spcAft>
              <a:buSzPts val="1200"/>
              <a:buChar char="•"/>
            </a:pPr>
            <a:r>
              <a:rPr lang="en-US" sz="1200" b="1">
                <a:solidFill>
                  <a:srgbClr val="253746"/>
                </a:solidFill>
                <a:latin typeface="Arial"/>
                <a:ea typeface="Arial"/>
                <a:cs typeface="Arial"/>
                <a:sym typeface="Arial"/>
              </a:rPr>
              <a:t>Mentorship</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Are you willing to stay on and mentor the new buyer? </a:t>
            </a:r>
            <a:endParaRPr/>
          </a:p>
        </p:txBody>
      </p:sp>
      <p:sp>
        <p:nvSpPr>
          <p:cNvPr id="907" name="Google Shape;907;p105"/>
          <p:cNvSpPr txBox="1">
            <a:spLocks noGrp="1"/>
          </p:cNvSpPr>
          <p:nvPr>
            <p:ph type="subTitle" idx="3"/>
          </p:nvPr>
        </p:nvSpPr>
        <p:spPr>
          <a:xfrm>
            <a:off x="3803692" y="194678"/>
            <a:ext cx="5122200" cy="581400"/>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a:t>Is it a good fit for you?</a:t>
            </a:r>
            <a:endParaRPr/>
          </a:p>
          <a:p>
            <a:pPr marL="0" lvl="0" indent="0" algn="ctr" rtl="0">
              <a:lnSpc>
                <a:spcPct val="127272"/>
              </a:lnSpc>
              <a:spcBef>
                <a:spcPts val="0"/>
              </a:spcBef>
              <a:spcAft>
                <a:spcPts val="0"/>
              </a:spcAft>
              <a:buClr>
                <a:srgbClr val="595955"/>
              </a:buClr>
              <a:buSzPts val="2200"/>
              <a:buNone/>
            </a:pPr>
            <a:r>
              <a:rPr lang="en-US" b="1"/>
              <a:t>Prepare for a transition </a:t>
            </a:r>
            <a:endParaRPr b="1"/>
          </a:p>
          <a:p>
            <a:pPr marL="0" lvl="0" indent="0" algn="ctr" rtl="0">
              <a:lnSpc>
                <a:spcPct val="127272"/>
              </a:lnSpc>
              <a:spcBef>
                <a:spcPts val="0"/>
              </a:spcBef>
              <a:spcAft>
                <a:spcPts val="0"/>
              </a:spcAft>
              <a:buClr>
                <a:srgbClr val="595955"/>
              </a:buClr>
              <a:buSzPts val="2200"/>
              <a:buNone/>
            </a:pPr>
            <a:r>
              <a:rPr lang="en-US" b="1"/>
              <a:t>through a PNP</a:t>
            </a:r>
            <a:endParaRPr/>
          </a:p>
        </p:txBody>
      </p:sp>
      <p:sp>
        <p:nvSpPr>
          <p:cNvPr id="908" name="Google Shape;908;p105"/>
          <p:cNvSpPr txBox="1">
            <a:spLocks noGrp="1"/>
          </p:cNvSpPr>
          <p:nvPr>
            <p:ph type="sldNum" idx="4294967295"/>
          </p:nvPr>
        </p:nvSpPr>
        <p:spPr>
          <a:xfrm>
            <a:off x="9017000" y="4890650"/>
            <a:ext cx="57600" cy="123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36</a:t>
            </a:fld>
            <a:endParaRPr sz="800" b="0" i="0" u="none" strike="noStrike" cap="none">
              <a:solidFill>
                <a:schemeClr val="lt1"/>
              </a:solidFill>
              <a:latin typeface="Arial"/>
              <a:ea typeface="Arial"/>
              <a:cs typeface="Arial"/>
              <a:sym typeface="Arial"/>
            </a:endParaRPr>
          </a:p>
        </p:txBody>
      </p:sp>
      <p:pic>
        <p:nvPicPr>
          <p:cNvPr id="909" name="Google Shape;909;p105"/>
          <p:cNvPicPr preferRelativeResize="0"/>
          <p:nvPr/>
        </p:nvPicPr>
        <p:blipFill>
          <a:blip r:embed="rId4">
            <a:alphaModFix/>
          </a:blip>
          <a:stretch>
            <a:fillRect/>
          </a:stretch>
        </p:blipFill>
        <p:spPr>
          <a:xfrm>
            <a:off x="7836400" y="4241375"/>
            <a:ext cx="1238202" cy="440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3"/>
        <p:cNvGrpSpPr/>
        <p:nvPr/>
      </p:nvGrpSpPr>
      <p:grpSpPr>
        <a:xfrm>
          <a:off x="0" y="0"/>
          <a:ext cx="0" cy="0"/>
          <a:chOff x="0" y="0"/>
          <a:chExt cx="0" cy="0"/>
        </a:xfrm>
      </p:grpSpPr>
      <p:pic>
        <p:nvPicPr>
          <p:cNvPr id="914" name="Google Shape;914;p106" descr="A picture containing wall, indoor, object, table&#10;&#10;Description automatically generated"/>
          <p:cNvPicPr preferRelativeResize="0"/>
          <p:nvPr/>
        </p:nvPicPr>
        <p:blipFill rotWithShape="1">
          <a:blip r:embed="rId3">
            <a:alphaModFix/>
          </a:blip>
          <a:srcRect t="15732"/>
          <a:stretch/>
        </p:blipFill>
        <p:spPr>
          <a:xfrm>
            <a:off x="15" y="8"/>
            <a:ext cx="9143983" cy="5148242"/>
          </a:xfrm>
          <a:prstGeom prst="rect">
            <a:avLst/>
          </a:prstGeom>
          <a:noFill/>
          <a:ln>
            <a:noFill/>
          </a:ln>
        </p:spPr>
      </p:pic>
      <p:sp>
        <p:nvSpPr>
          <p:cNvPr id="915" name="Google Shape;915;p106"/>
          <p:cNvSpPr/>
          <p:nvPr/>
        </p:nvSpPr>
        <p:spPr>
          <a:xfrm>
            <a:off x="-133813" y="1444021"/>
            <a:ext cx="9434100" cy="2260200"/>
          </a:xfrm>
          <a:prstGeom prst="rect">
            <a:avLst/>
          </a:prstGeom>
          <a:solidFill>
            <a:srgbClr val="6DB5D4">
              <a:alpha val="74900"/>
            </a:srgbClr>
          </a:solidFill>
          <a:ln>
            <a:noFill/>
          </a:ln>
        </p:spPr>
        <p:txBody>
          <a:bodyPr spcFirstLastPara="1" wrap="square" lIns="68600" tIns="34275" rIns="68600"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16" name="Google Shape;916;p106"/>
          <p:cNvSpPr txBox="1"/>
          <p:nvPr/>
        </p:nvSpPr>
        <p:spPr>
          <a:xfrm>
            <a:off x="108725" y="1912571"/>
            <a:ext cx="8949000" cy="830700"/>
          </a:xfrm>
          <a:prstGeom prst="rect">
            <a:avLst/>
          </a:prstGeom>
          <a:noFill/>
          <a:ln>
            <a:noFill/>
          </a:ln>
        </p:spPr>
        <p:txBody>
          <a:bodyPr spcFirstLastPara="1" wrap="square" lIns="68600" tIns="34275" rIns="68600" bIns="34275" anchor="t" anchorCtr="0">
            <a:noAutofit/>
          </a:bodyPr>
          <a:lstStyle/>
          <a:p>
            <a:pPr marL="0" marR="0" lvl="0" indent="0" algn="ctr" rtl="0">
              <a:spcBef>
                <a:spcPts val="0"/>
              </a:spcBef>
              <a:spcAft>
                <a:spcPts val="0"/>
              </a:spcAft>
              <a:buNone/>
            </a:pPr>
            <a:r>
              <a:rPr lang="en-US" sz="2400" b="1">
                <a:solidFill>
                  <a:schemeClr val="lt1"/>
                </a:solidFill>
                <a:latin typeface="Helvetica Neue"/>
                <a:ea typeface="Helvetica Neue"/>
                <a:cs typeface="Helvetica Neue"/>
                <a:sym typeface="Helvetica Neue"/>
              </a:rPr>
              <a:t>Resources Available</a:t>
            </a:r>
            <a:endParaRPr sz="2400" b="1">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sz="2400" b="1">
              <a:solidFill>
                <a:schemeClr val="lt1"/>
              </a:solidFill>
              <a:latin typeface="Helvetica Neue"/>
              <a:ea typeface="Helvetica Neue"/>
              <a:cs typeface="Helvetica Neue"/>
              <a:sym typeface="Helvetica Neue"/>
            </a:endParaRPr>
          </a:p>
          <a:p>
            <a:pPr marL="457200" marR="0" lvl="0" indent="-361950" algn="ctr" rtl="0">
              <a:spcBef>
                <a:spcPts val="0"/>
              </a:spcBef>
              <a:spcAft>
                <a:spcPts val="0"/>
              </a:spcAft>
              <a:buClr>
                <a:schemeClr val="lt1"/>
              </a:buClr>
              <a:buSzPts val="2100"/>
              <a:buFont typeface="Helvetica Neue"/>
              <a:buChar char="●"/>
            </a:pPr>
            <a:r>
              <a:rPr lang="en-US" sz="2100">
                <a:solidFill>
                  <a:schemeClr val="lt1"/>
                </a:solidFill>
                <a:latin typeface="Helvetica Neue"/>
                <a:ea typeface="Helvetica Neue"/>
                <a:cs typeface="Helvetica Neue"/>
                <a:sym typeface="Helvetica Neue"/>
              </a:rPr>
              <a:t>PNP Eligibility Questionnaire</a:t>
            </a:r>
            <a:endParaRPr sz="2100">
              <a:solidFill>
                <a:schemeClr val="lt1"/>
              </a:solidFill>
              <a:latin typeface="Helvetica Neue"/>
              <a:ea typeface="Helvetica Neue"/>
              <a:cs typeface="Helvetica Neue"/>
              <a:sym typeface="Helvetica Neue"/>
            </a:endParaRPr>
          </a:p>
          <a:p>
            <a:pPr marL="457200" marR="0" lvl="0" indent="-381000" algn="ctr" rtl="0">
              <a:spcBef>
                <a:spcPts val="0"/>
              </a:spcBef>
              <a:spcAft>
                <a:spcPts val="0"/>
              </a:spcAft>
              <a:buClr>
                <a:schemeClr val="lt1"/>
              </a:buClr>
              <a:buSzPts val="2400"/>
              <a:buFont typeface="Helvetica Neue"/>
              <a:buChar char="●"/>
            </a:pPr>
            <a:r>
              <a:rPr lang="en-US" sz="2100">
                <a:solidFill>
                  <a:schemeClr val="lt1"/>
                </a:solidFill>
                <a:latin typeface="Helvetica Neue"/>
                <a:ea typeface="Helvetica Neue"/>
                <a:cs typeface="Helvetica Neue"/>
                <a:sym typeface="Helvetica Neue"/>
              </a:rPr>
              <a:t>30-Minute Consultation</a:t>
            </a:r>
            <a:r>
              <a:rPr lang="en-US" sz="2400">
                <a:solidFill>
                  <a:schemeClr val="lt1"/>
                </a:solidFill>
                <a:latin typeface="Helvetica Neue"/>
                <a:ea typeface="Helvetica Neue"/>
                <a:cs typeface="Helvetica Neue"/>
                <a:sym typeface="Helvetica Neue"/>
              </a:rPr>
              <a:t>  </a:t>
            </a:r>
            <a:endParaRPr sz="2400">
              <a:solidFill>
                <a:schemeClr val="lt1"/>
              </a:solidFill>
              <a:latin typeface="Helvetica Neue"/>
              <a:ea typeface="Helvetica Neue"/>
              <a:cs typeface="Helvetica Neue"/>
              <a:sym typeface="Helvetica Neue"/>
            </a:endParaRPr>
          </a:p>
        </p:txBody>
      </p:sp>
      <p:pic>
        <p:nvPicPr>
          <p:cNvPr id="917" name="Google Shape;917;p106"/>
          <p:cNvPicPr preferRelativeResize="0"/>
          <p:nvPr/>
        </p:nvPicPr>
        <p:blipFill>
          <a:blip r:embed="rId4">
            <a:alphaModFix/>
          </a:blip>
          <a:stretch>
            <a:fillRect/>
          </a:stretch>
        </p:blipFill>
        <p:spPr>
          <a:xfrm>
            <a:off x="7784425" y="4601500"/>
            <a:ext cx="1238202" cy="440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08"/>
          <p:cNvSpPr txBox="1"/>
          <p:nvPr/>
        </p:nvSpPr>
        <p:spPr>
          <a:xfrm>
            <a:off x="311970" y="419548"/>
            <a:ext cx="244198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253746"/>
                </a:solidFill>
                <a:latin typeface="Arial"/>
                <a:ea typeface="Arial"/>
                <a:cs typeface="Arial"/>
                <a:sym typeface="Arial"/>
              </a:rPr>
              <a:t>THANK YOU</a:t>
            </a:r>
          </a:p>
          <a:p>
            <a:pPr marL="0" marR="0" lvl="0" indent="0" algn="l" rtl="0">
              <a:spcBef>
                <a:spcPts val="0"/>
              </a:spcBef>
              <a:spcAft>
                <a:spcPts val="0"/>
              </a:spcAft>
              <a:buNone/>
            </a:pPr>
            <a:endParaRPr lang="en-US" sz="2400" b="1" dirty="0">
              <a:solidFill>
                <a:srgbClr val="253746"/>
              </a:solidFill>
            </a:endParaRPr>
          </a:p>
          <a:p>
            <a:pPr marL="0" marR="0" lvl="0" indent="0" algn="l" rtl="0">
              <a:spcBef>
                <a:spcPts val="0"/>
              </a:spcBef>
              <a:spcAft>
                <a:spcPts val="0"/>
              </a:spcAft>
              <a:buNone/>
            </a:pPr>
            <a:r>
              <a:rPr lang="en-US" sz="2400" b="1" dirty="0">
                <a:solidFill>
                  <a:srgbClr val="253746"/>
                </a:solidFill>
                <a:latin typeface="Arial"/>
                <a:ea typeface="Arial"/>
                <a:cs typeface="Arial"/>
                <a:sym typeface="Arial"/>
              </a:rPr>
              <a:t>QUESTIONS?</a:t>
            </a:r>
            <a:endParaRPr sz="2400" b="1" dirty="0">
              <a:solidFill>
                <a:srgbClr val="253746"/>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5"/>
          <p:cNvSpPr txBox="1">
            <a:spLocks noGrp="1"/>
          </p:cNvSpPr>
          <p:nvPr>
            <p:ph type="subTitle" idx="1"/>
          </p:nvPr>
        </p:nvSpPr>
        <p:spPr>
          <a:xfrm>
            <a:off x="1" y="192475"/>
            <a:ext cx="9144000" cy="581825"/>
          </a:xfrm>
          <a:prstGeom prst="rect">
            <a:avLst/>
          </a:prstGeom>
          <a:noFill/>
          <a:ln>
            <a:noFill/>
          </a:ln>
        </p:spPr>
        <p:txBody>
          <a:bodyPr spcFirstLastPara="1" wrap="square" lIns="91425" tIns="45700" rIns="91425" bIns="45700" anchor="t" anchorCtr="0">
            <a:noAutofit/>
          </a:bodyPr>
          <a:lstStyle/>
          <a:p>
            <a:pPr marL="0" lvl="0" indent="0" algn="ctr" rtl="0">
              <a:lnSpc>
                <a:spcPct val="116666"/>
              </a:lnSpc>
              <a:spcBef>
                <a:spcPts val="0"/>
              </a:spcBef>
              <a:spcAft>
                <a:spcPts val="0"/>
              </a:spcAft>
              <a:buClr>
                <a:srgbClr val="253746"/>
              </a:buClr>
              <a:buSzPts val="2400"/>
              <a:buNone/>
            </a:pPr>
            <a:r>
              <a:rPr lang="en-US"/>
              <a:t>Overview of the Business Permanent Residence Applications</a:t>
            </a:r>
            <a:endParaRPr/>
          </a:p>
          <a:p>
            <a:pPr marL="0" lvl="0" indent="0" algn="ctr" rtl="0">
              <a:lnSpc>
                <a:spcPct val="116666"/>
              </a:lnSpc>
              <a:spcBef>
                <a:spcPts val="0"/>
              </a:spcBef>
              <a:spcAft>
                <a:spcPts val="0"/>
              </a:spcAft>
              <a:buClr>
                <a:srgbClr val="253746"/>
              </a:buClr>
              <a:buSzPts val="2400"/>
              <a:buNone/>
            </a:pPr>
            <a:r>
              <a:rPr lang="en-US" b="1"/>
              <a:t> THE START-UP VISA PROGRAM</a:t>
            </a:r>
            <a:endParaRPr/>
          </a:p>
        </p:txBody>
      </p:sp>
      <p:sp>
        <p:nvSpPr>
          <p:cNvPr id="585" name="Google Shape;585;p75"/>
          <p:cNvSpPr txBox="1"/>
          <p:nvPr/>
        </p:nvSpPr>
        <p:spPr>
          <a:xfrm>
            <a:off x="2798849" y="2000054"/>
            <a:ext cx="1555909" cy="502061"/>
          </a:xfrm>
          <a:prstGeom prst="rect">
            <a:avLst/>
          </a:prstGeom>
          <a:noFill/>
          <a:ln>
            <a:noFill/>
          </a:ln>
        </p:spPr>
        <p:txBody>
          <a:bodyPr spcFirstLastPara="1" wrap="square" lIns="0" tIns="9525" rIns="0" bIns="0" anchor="t" anchorCtr="0">
            <a:spAutoFit/>
          </a:bodyPr>
          <a:lstStyle/>
          <a:p>
            <a:pPr marL="9049" marR="3810" lvl="0" indent="-476" algn="ctr" rtl="0">
              <a:spcBef>
                <a:spcPts val="0"/>
              </a:spcBef>
              <a:spcAft>
                <a:spcPts val="0"/>
              </a:spcAft>
              <a:buNone/>
            </a:pPr>
            <a:r>
              <a:rPr lang="en-US" sz="800" b="0" i="0" u="none" strike="noStrike" cap="none">
                <a:solidFill>
                  <a:schemeClr val="dk1"/>
                </a:solidFill>
                <a:latin typeface="Arial"/>
                <a:ea typeface="Arial"/>
                <a:cs typeface="Arial"/>
                <a:sym typeface="Arial"/>
              </a:rPr>
              <a:t>The applicant must have  sufficient settlement funds  based on the number of family  members, as shown in this  table:</a:t>
            </a:r>
            <a:endParaRPr/>
          </a:p>
        </p:txBody>
      </p:sp>
      <p:sp>
        <p:nvSpPr>
          <p:cNvPr id="586" name="Google Shape;586;p75"/>
          <p:cNvSpPr txBox="1"/>
          <p:nvPr/>
        </p:nvSpPr>
        <p:spPr>
          <a:xfrm>
            <a:off x="842121" y="2000054"/>
            <a:ext cx="1551146" cy="748282"/>
          </a:xfrm>
          <a:prstGeom prst="rect">
            <a:avLst/>
          </a:prstGeom>
          <a:noFill/>
          <a:ln>
            <a:noFill/>
          </a:ln>
        </p:spPr>
        <p:txBody>
          <a:bodyPr spcFirstLastPara="1" wrap="square" lIns="0" tIns="9525" rIns="0" bIns="0" anchor="t" anchorCtr="0">
            <a:spAutoFit/>
          </a:bodyPr>
          <a:lstStyle/>
          <a:p>
            <a:pPr marL="9049" marR="3810" lvl="0" indent="0" algn="ctr" rtl="0">
              <a:spcBef>
                <a:spcPts val="0"/>
              </a:spcBef>
              <a:spcAft>
                <a:spcPts val="0"/>
              </a:spcAft>
              <a:buNone/>
            </a:pPr>
            <a:r>
              <a:rPr lang="en-US" sz="800" b="0" i="0" u="none" strike="noStrike" cap="none">
                <a:solidFill>
                  <a:srgbClr val="253746"/>
                </a:solidFill>
                <a:latin typeface="Arial"/>
                <a:ea typeface="Arial"/>
                <a:cs typeface="Arial"/>
                <a:sym typeface="Arial"/>
              </a:rPr>
              <a:t>The applicant must meet the  minimum level of CLB 5 in  English (IELTS general training  test) or in French (TEF test) in  all four areas: speaking,  reading, listening, and writing;</a:t>
            </a:r>
            <a:endParaRPr sz="800" b="0" i="0" u="none" strike="noStrike" cap="none">
              <a:solidFill>
                <a:srgbClr val="253746"/>
              </a:solidFill>
              <a:latin typeface="Arial"/>
              <a:ea typeface="Arial"/>
              <a:cs typeface="Arial"/>
              <a:sym typeface="Arial"/>
            </a:endParaRPr>
          </a:p>
        </p:txBody>
      </p:sp>
      <p:sp>
        <p:nvSpPr>
          <p:cNvPr id="587" name="Google Shape;587;p75"/>
          <p:cNvSpPr txBox="1"/>
          <p:nvPr/>
        </p:nvSpPr>
        <p:spPr>
          <a:xfrm>
            <a:off x="1011696" y="3001667"/>
            <a:ext cx="1216343" cy="540789"/>
          </a:xfrm>
          <a:prstGeom prst="rect">
            <a:avLst/>
          </a:prstGeom>
          <a:noFill/>
          <a:ln>
            <a:noFill/>
          </a:ln>
        </p:spPr>
        <p:txBody>
          <a:bodyPr spcFirstLastPara="1" wrap="square" lIns="0" tIns="9525" rIns="0" bIns="0" anchor="t" anchorCtr="0">
            <a:spAutoFit/>
          </a:bodyPr>
          <a:lstStyle/>
          <a:p>
            <a:pPr marL="9049" marR="3810" lvl="0" indent="-476" algn="ctr" rtl="0">
              <a:spcBef>
                <a:spcPts val="0"/>
              </a:spcBef>
              <a:spcAft>
                <a:spcPts val="0"/>
              </a:spcAft>
              <a:buNone/>
            </a:pPr>
            <a:r>
              <a:rPr lang="en-US" sz="863" b="1" i="1" u="none" strike="noStrike" cap="none">
                <a:solidFill>
                  <a:srgbClr val="253746"/>
                </a:solidFill>
                <a:latin typeface="Arial"/>
                <a:ea typeface="Arial"/>
                <a:cs typeface="Arial"/>
                <a:sym typeface="Arial"/>
              </a:rPr>
              <a:t>International English  Language Testing System  (IELTS General Training</a:t>
            </a:r>
            <a:r>
              <a:rPr lang="en-US" sz="863" b="1" i="1" u="none" strike="noStrike" cap="none">
                <a:solidFill>
                  <a:schemeClr val="dk1"/>
                </a:solidFill>
                <a:latin typeface="Arial"/>
                <a:ea typeface="Arial"/>
                <a:cs typeface="Arial"/>
                <a:sym typeface="Arial"/>
              </a:rPr>
              <a:t>)</a:t>
            </a:r>
            <a:endParaRPr sz="863" b="0" i="0" u="none" strike="noStrike" cap="none">
              <a:solidFill>
                <a:schemeClr val="dk1"/>
              </a:solidFill>
              <a:latin typeface="Arial"/>
              <a:ea typeface="Arial"/>
              <a:cs typeface="Arial"/>
              <a:sym typeface="Arial"/>
            </a:endParaRPr>
          </a:p>
        </p:txBody>
      </p:sp>
      <p:sp>
        <p:nvSpPr>
          <p:cNvPr id="588" name="Google Shape;588;p75"/>
          <p:cNvSpPr txBox="1"/>
          <p:nvPr/>
        </p:nvSpPr>
        <p:spPr>
          <a:xfrm>
            <a:off x="934128" y="1472366"/>
            <a:ext cx="1368266" cy="326243"/>
          </a:xfrm>
          <a:prstGeom prst="rect">
            <a:avLst/>
          </a:prstGeom>
          <a:noFill/>
          <a:ln>
            <a:noFill/>
          </a:ln>
        </p:spPr>
        <p:txBody>
          <a:bodyPr spcFirstLastPara="1" wrap="square" lIns="0" tIns="9525" rIns="0" bIns="0" anchor="t" anchorCtr="0">
            <a:spAutoFit/>
          </a:bodyPr>
          <a:lstStyle/>
          <a:p>
            <a:pPr marL="280511" marR="3810" lvl="0" indent="-271463" algn="ctr" rtl="0">
              <a:lnSpc>
                <a:spcPct val="94000"/>
              </a:lnSpc>
              <a:spcBef>
                <a:spcPts val="0"/>
              </a:spcBef>
              <a:spcAft>
                <a:spcPts val="0"/>
              </a:spcAft>
              <a:buNone/>
            </a:pPr>
            <a:r>
              <a:rPr lang="en-US" sz="1050" b="1" i="0" u="none" strike="noStrike" cap="none">
                <a:solidFill>
                  <a:srgbClr val="253746"/>
                </a:solidFill>
                <a:latin typeface="Arial"/>
                <a:ea typeface="Arial"/>
                <a:cs typeface="Arial"/>
                <a:sym typeface="Arial"/>
              </a:rPr>
              <a:t>English/French</a:t>
            </a:r>
            <a:endParaRPr sz="1050" b="1" i="0" u="none" strike="noStrike" cap="none">
              <a:solidFill>
                <a:srgbClr val="253746"/>
              </a:solidFill>
              <a:latin typeface="Arial"/>
              <a:ea typeface="Arial"/>
              <a:cs typeface="Arial"/>
              <a:sym typeface="Arial"/>
            </a:endParaRPr>
          </a:p>
          <a:p>
            <a:pPr marL="280511" marR="3810" lvl="0" indent="-271463" algn="ctr" rtl="0">
              <a:lnSpc>
                <a:spcPct val="94000"/>
              </a:lnSpc>
              <a:spcBef>
                <a:spcPts val="75"/>
              </a:spcBef>
              <a:spcAft>
                <a:spcPts val="0"/>
              </a:spcAft>
              <a:buNone/>
            </a:pPr>
            <a:r>
              <a:rPr lang="en-US" sz="1050" b="1" i="0" u="none" strike="noStrike" cap="none">
                <a:solidFill>
                  <a:srgbClr val="253746"/>
                </a:solidFill>
                <a:latin typeface="Arial"/>
                <a:ea typeface="Arial"/>
                <a:cs typeface="Arial"/>
                <a:sym typeface="Arial"/>
              </a:rPr>
              <a:t>Proficiency</a:t>
            </a:r>
            <a:endParaRPr/>
          </a:p>
        </p:txBody>
      </p:sp>
      <p:sp>
        <p:nvSpPr>
          <p:cNvPr id="589" name="Google Shape;589;p75"/>
          <p:cNvSpPr txBox="1"/>
          <p:nvPr/>
        </p:nvSpPr>
        <p:spPr>
          <a:xfrm>
            <a:off x="2912845" y="1472366"/>
            <a:ext cx="1348264" cy="326243"/>
          </a:xfrm>
          <a:prstGeom prst="rect">
            <a:avLst/>
          </a:prstGeom>
          <a:noFill/>
          <a:ln>
            <a:noFill/>
          </a:ln>
        </p:spPr>
        <p:txBody>
          <a:bodyPr spcFirstLastPara="1" wrap="square" lIns="0" tIns="9525" rIns="0" bIns="0" anchor="t" anchorCtr="0">
            <a:spAutoFit/>
          </a:bodyPr>
          <a:lstStyle/>
          <a:p>
            <a:pPr marL="280511" marR="3810" lvl="0" indent="-271463" algn="ctr" rtl="0">
              <a:lnSpc>
                <a:spcPct val="94000"/>
              </a:lnSpc>
              <a:spcBef>
                <a:spcPts val="0"/>
              </a:spcBef>
              <a:spcAft>
                <a:spcPts val="0"/>
              </a:spcAft>
              <a:buNone/>
            </a:pPr>
            <a:r>
              <a:rPr lang="en-US" sz="1050" b="1" i="0" u="none" strike="noStrike" cap="none">
                <a:solidFill>
                  <a:srgbClr val="253746"/>
                </a:solidFill>
                <a:latin typeface="Arial"/>
                <a:ea typeface="Arial"/>
                <a:cs typeface="Arial"/>
                <a:sym typeface="Arial"/>
              </a:rPr>
              <a:t>Sufficent</a:t>
            </a:r>
            <a:endParaRPr sz="1050" b="1" i="0" u="none" strike="noStrike" cap="none">
              <a:solidFill>
                <a:srgbClr val="253746"/>
              </a:solidFill>
              <a:latin typeface="Arial"/>
              <a:ea typeface="Arial"/>
              <a:cs typeface="Arial"/>
              <a:sym typeface="Arial"/>
            </a:endParaRPr>
          </a:p>
          <a:p>
            <a:pPr marL="280511" marR="3810" lvl="0" indent="-271463" algn="ctr" rtl="0">
              <a:lnSpc>
                <a:spcPct val="94000"/>
              </a:lnSpc>
              <a:spcBef>
                <a:spcPts val="75"/>
              </a:spcBef>
              <a:spcAft>
                <a:spcPts val="0"/>
              </a:spcAft>
              <a:buNone/>
            </a:pPr>
            <a:r>
              <a:rPr lang="en-US" sz="1050" b="1" i="0" u="none" strike="noStrike" cap="none">
                <a:solidFill>
                  <a:srgbClr val="253746"/>
                </a:solidFill>
                <a:latin typeface="Arial"/>
                <a:ea typeface="Arial"/>
                <a:cs typeface="Arial"/>
                <a:sym typeface="Arial"/>
              </a:rPr>
              <a:t>Settlement Funds</a:t>
            </a:r>
            <a:endParaRPr/>
          </a:p>
        </p:txBody>
      </p:sp>
      <p:sp>
        <p:nvSpPr>
          <p:cNvPr id="590" name="Google Shape;590;p75"/>
          <p:cNvSpPr txBox="1"/>
          <p:nvPr/>
        </p:nvSpPr>
        <p:spPr>
          <a:xfrm>
            <a:off x="4893201" y="1472366"/>
            <a:ext cx="1348264" cy="500586"/>
          </a:xfrm>
          <a:prstGeom prst="rect">
            <a:avLst/>
          </a:prstGeom>
          <a:noFill/>
          <a:ln>
            <a:noFill/>
          </a:ln>
        </p:spPr>
        <p:txBody>
          <a:bodyPr spcFirstLastPara="1" wrap="square" lIns="0" tIns="19050" rIns="0" bIns="0" anchor="t" anchorCtr="0">
            <a:spAutoFit/>
          </a:bodyPr>
          <a:lstStyle/>
          <a:p>
            <a:pPr marL="280511" marR="3810" lvl="0" indent="-271463" algn="ctr" rtl="0">
              <a:lnSpc>
                <a:spcPct val="94000"/>
              </a:lnSpc>
              <a:spcBef>
                <a:spcPts val="0"/>
              </a:spcBef>
              <a:spcAft>
                <a:spcPts val="0"/>
              </a:spcAft>
              <a:buNone/>
            </a:pPr>
            <a:r>
              <a:rPr lang="en-US" sz="1050" b="1" i="0" u="none" strike="noStrike" cap="none">
                <a:solidFill>
                  <a:srgbClr val="253746"/>
                </a:solidFill>
                <a:latin typeface="Arial"/>
                <a:ea typeface="Arial"/>
                <a:cs typeface="Arial"/>
                <a:sym typeface="Arial"/>
              </a:rPr>
              <a:t>Commitment From</a:t>
            </a:r>
            <a:endParaRPr sz="1050" b="1" i="0" u="none" strike="noStrike" cap="none">
              <a:solidFill>
                <a:srgbClr val="253746"/>
              </a:solidFill>
              <a:latin typeface="Arial"/>
              <a:ea typeface="Arial"/>
              <a:cs typeface="Arial"/>
              <a:sym typeface="Arial"/>
            </a:endParaRPr>
          </a:p>
          <a:p>
            <a:pPr marL="280511" marR="3810" lvl="0" indent="-271463" algn="ctr" rtl="0">
              <a:lnSpc>
                <a:spcPct val="94000"/>
              </a:lnSpc>
              <a:spcBef>
                <a:spcPts val="75"/>
              </a:spcBef>
              <a:spcAft>
                <a:spcPts val="0"/>
              </a:spcAft>
              <a:buNone/>
            </a:pPr>
            <a:r>
              <a:rPr lang="en-US" sz="1050" b="1" i="0" u="none" strike="noStrike" cap="none">
                <a:solidFill>
                  <a:srgbClr val="253746"/>
                </a:solidFill>
                <a:latin typeface="Arial"/>
                <a:ea typeface="Arial"/>
                <a:cs typeface="Arial"/>
                <a:sym typeface="Arial"/>
              </a:rPr>
              <a:t>Designated</a:t>
            </a:r>
            <a:endParaRPr sz="1050" b="1" i="0" u="none" strike="noStrike" cap="none">
              <a:solidFill>
                <a:srgbClr val="253746"/>
              </a:solidFill>
              <a:latin typeface="Arial"/>
              <a:ea typeface="Arial"/>
              <a:cs typeface="Arial"/>
              <a:sym typeface="Arial"/>
            </a:endParaRPr>
          </a:p>
          <a:p>
            <a:pPr marL="280511" marR="3810" lvl="0" indent="-271463" algn="ctr" rtl="0">
              <a:lnSpc>
                <a:spcPct val="94000"/>
              </a:lnSpc>
              <a:spcBef>
                <a:spcPts val="75"/>
              </a:spcBef>
              <a:spcAft>
                <a:spcPts val="0"/>
              </a:spcAft>
              <a:buNone/>
            </a:pPr>
            <a:r>
              <a:rPr lang="en-US" sz="1050" b="1" i="0" u="none" strike="noStrike" cap="none">
                <a:solidFill>
                  <a:srgbClr val="253746"/>
                </a:solidFill>
                <a:latin typeface="Arial"/>
                <a:ea typeface="Arial"/>
                <a:cs typeface="Arial"/>
                <a:sym typeface="Arial"/>
              </a:rPr>
              <a:t>Organization</a:t>
            </a:r>
            <a:endParaRPr/>
          </a:p>
        </p:txBody>
      </p:sp>
      <p:sp>
        <p:nvSpPr>
          <p:cNvPr id="591" name="Google Shape;591;p75"/>
          <p:cNvSpPr/>
          <p:nvPr/>
        </p:nvSpPr>
        <p:spPr>
          <a:xfrm>
            <a:off x="735568" y="1558722"/>
            <a:ext cx="1766411" cy="2983405"/>
          </a:xfrm>
          <a:custGeom>
            <a:avLst/>
            <a:gdLst/>
            <a:ahLst/>
            <a:cxnLst/>
            <a:rect l="l" t="t" r="r" b="b"/>
            <a:pathLst>
              <a:path w="2355215" h="5135245" extrusionOk="0">
                <a:moveTo>
                  <a:pt x="2117102" y="0"/>
                </a:moveTo>
                <a:lnTo>
                  <a:pt x="2355011" y="0"/>
                </a:lnTo>
                <a:lnTo>
                  <a:pt x="2355011" y="5134825"/>
                </a:lnTo>
                <a:lnTo>
                  <a:pt x="0" y="5134825"/>
                </a:lnTo>
                <a:lnTo>
                  <a:pt x="0" y="0"/>
                </a:lnTo>
                <a:lnTo>
                  <a:pt x="237896" y="0"/>
                </a:lnTo>
              </a:path>
            </a:pathLst>
          </a:custGeom>
          <a:noFill/>
          <a:ln w="38100" cap="flat" cmpd="sng">
            <a:solidFill>
              <a:srgbClr val="00B0F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592" name="Google Shape;592;p75"/>
          <p:cNvSpPr/>
          <p:nvPr/>
        </p:nvSpPr>
        <p:spPr>
          <a:xfrm>
            <a:off x="2703672" y="1558722"/>
            <a:ext cx="1766411" cy="2983405"/>
          </a:xfrm>
          <a:custGeom>
            <a:avLst/>
            <a:gdLst/>
            <a:ahLst/>
            <a:cxnLst/>
            <a:rect l="l" t="t" r="r" b="b"/>
            <a:pathLst>
              <a:path w="2355215" h="5135245" extrusionOk="0">
                <a:moveTo>
                  <a:pt x="2117102" y="0"/>
                </a:moveTo>
                <a:lnTo>
                  <a:pt x="2355011" y="0"/>
                </a:lnTo>
                <a:lnTo>
                  <a:pt x="2355011" y="5134825"/>
                </a:lnTo>
                <a:lnTo>
                  <a:pt x="0" y="5134825"/>
                </a:lnTo>
                <a:lnTo>
                  <a:pt x="0" y="0"/>
                </a:lnTo>
                <a:lnTo>
                  <a:pt x="237896" y="0"/>
                </a:lnTo>
              </a:path>
            </a:pathLst>
          </a:custGeom>
          <a:noFill/>
          <a:ln w="38100" cap="flat" cmpd="sng">
            <a:solidFill>
              <a:srgbClr val="00B0F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593" name="Google Shape;593;p75"/>
          <p:cNvSpPr/>
          <p:nvPr/>
        </p:nvSpPr>
        <p:spPr>
          <a:xfrm>
            <a:off x="4672956" y="1558722"/>
            <a:ext cx="1766411" cy="2983405"/>
          </a:xfrm>
          <a:custGeom>
            <a:avLst/>
            <a:gdLst/>
            <a:ahLst/>
            <a:cxnLst/>
            <a:rect l="l" t="t" r="r" b="b"/>
            <a:pathLst>
              <a:path w="2355215" h="5135245" extrusionOk="0">
                <a:moveTo>
                  <a:pt x="2117102" y="0"/>
                </a:moveTo>
                <a:lnTo>
                  <a:pt x="2355011" y="0"/>
                </a:lnTo>
                <a:lnTo>
                  <a:pt x="2355011" y="5134825"/>
                </a:lnTo>
                <a:lnTo>
                  <a:pt x="0" y="5134825"/>
                </a:lnTo>
                <a:lnTo>
                  <a:pt x="0" y="0"/>
                </a:lnTo>
                <a:lnTo>
                  <a:pt x="237896" y="0"/>
                </a:lnTo>
              </a:path>
            </a:pathLst>
          </a:custGeom>
          <a:noFill/>
          <a:ln w="38100" cap="flat" cmpd="sng">
            <a:solidFill>
              <a:srgbClr val="00B0F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594" name="Google Shape;594;p75"/>
          <p:cNvSpPr/>
          <p:nvPr/>
        </p:nvSpPr>
        <p:spPr>
          <a:xfrm>
            <a:off x="6642040" y="1569545"/>
            <a:ext cx="1766411" cy="2983405"/>
          </a:xfrm>
          <a:custGeom>
            <a:avLst/>
            <a:gdLst/>
            <a:ahLst/>
            <a:cxnLst/>
            <a:rect l="l" t="t" r="r" b="b"/>
            <a:pathLst>
              <a:path w="2355215" h="5135245" extrusionOk="0">
                <a:moveTo>
                  <a:pt x="2117102" y="0"/>
                </a:moveTo>
                <a:lnTo>
                  <a:pt x="2355011" y="0"/>
                </a:lnTo>
                <a:lnTo>
                  <a:pt x="2355011" y="5134813"/>
                </a:lnTo>
                <a:lnTo>
                  <a:pt x="0" y="5134813"/>
                </a:lnTo>
                <a:lnTo>
                  <a:pt x="0" y="0"/>
                </a:lnTo>
                <a:lnTo>
                  <a:pt x="237896" y="0"/>
                </a:lnTo>
              </a:path>
            </a:pathLst>
          </a:custGeom>
          <a:noFill/>
          <a:ln w="38075" cap="flat" cmpd="sng">
            <a:solidFill>
              <a:srgbClr val="00B0F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grpSp>
        <p:nvGrpSpPr>
          <p:cNvPr id="595" name="Google Shape;595;p75"/>
          <p:cNvGrpSpPr/>
          <p:nvPr/>
        </p:nvGrpSpPr>
        <p:grpSpPr>
          <a:xfrm>
            <a:off x="1327061" y="994592"/>
            <a:ext cx="536896" cy="411651"/>
            <a:chOff x="1327061" y="994592"/>
            <a:chExt cx="536896" cy="411651"/>
          </a:xfrm>
        </p:grpSpPr>
        <p:sp>
          <p:nvSpPr>
            <p:cNvPr id="596" name="Google Shape;596;p75"/>
            <p:cNvSpPr/>
            <p:nvPr/>
          </p:nvSpPr>
          <p:spPr>
            <a:xfrm>
              <a:off x="1327061" y="1049392"/>
              <a:ext cx="321469" cy="202165"/>
            </a:xfrm>
            <a:custGeom>
              <a:avLst/>
              <a:gdLst/>
              <a:ahLst/>
              <a:cxnLst/>
              <a:rect l="l" t="t" r="r" b="b"/>
              <a:pathLst>
                <a:path w="428625" h="347980" extrusionOk="0">
                  <a:moveTo>
                    <a:pt x="257924" y="347840"/>
                  </a:moveTo>
                  <a:lnTo>
                    <a:pt x="89915" y="347840"/>
                  </a:lnTo>
                  <a:lnTo>
                    <a:pt x="54912" y="340775"/>
                  </a:lnTo>
                  <a:lnTo>
                    <a:pt x="26331" y="321510"/>
                  </a:lnTo>
                  <a:lnTo>
                    <a:pt x="7064" y="292933"/>
                  </a:lnTo>
                  <a:lnTo>
                    <a:pt x="0" y="257937"/>
                  </a:lnTo>
                  <a:lnTo>
                    <a:pt x="0" y="89916"/>
                  </a:lnTo>
                  <a:lnTo>
                    <a:pt x="7064" y="54917"/>
                  </a:lnTo>
                  <a:lnTo>
                    <a:pt x="26331" y="26336"/>
                  </a:lnTo>
                  <a:lnTo>
                    <a:pt x="54912" y="7066"/>
                  </a:lnTo>
                  <a:lnTo>
                    <a:pt x="89915" y="0"/>
                  </a:lnTo>
                  <a:lnTo>
                    <a:pt x="257924" y="0"/>
                  </a:lnTo>
                  <a:lnTo>
                    <a:pt x="292182" y="2593"/>
                  </a:lnTo>
                  <a:lnTo>
                    <a:pt x="319135" y="12023"/>
                  </a:lnTo>
                  <a:lnTo>
                    <a:pt x="336777" y="30764"/>
                  </a:lnTo>
                  <a:lnTo>
                    <a:pt x="343103" y="61290"/>
                  </a:lnTo>
                  <a:lnTo>
                    <a:pt x="428536" y="116865"/>
                  </a:lnTo>
                  <a:lnTo>
                    <a:pt x="347840" y="158927"/>
                  </a:lnTo>
                  <a:lnTo>
                    <a:pt x="347840" y="257937"/>
                  </a:lnTo>
                  <a:lnTo>
                    <a:pt x="340773" y="292933"/>
                  </a:lnTo>
                  <a:lnTo>
                    <a:pt x="321503" y="321510"/>
                  </a:lnTo>
                  <a:lnTo>
                    <a:pt x="292922" y="340775"/>
                  </a:lnTo>
                  <a:lnTo>
                    <a:pt x="257924" y="34784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597" name="Google Shape;597;p75"/>
            <p:cNvSpPr/>
            <p:nvPr/>
          </p:nvSpPr>
          <p:spPr>
            <a:xfrm>
              <a:off x="1542488" y="1202867"/>
              <a:ext cx="321469" cy="202165"/>
            </a:xfrm>
            <a:custGeom>
              <a:avLst/>
              <a:gdLst/>
              <a:ahLst/>
              <a:cxnLst/>
              <a:rect l="l" t="t" r="r" b="b"/>
              <a:pathLst>
                <a:path w="428625" h="347980" extrusionOk="0">
                  <a:moveTo>
                    <a:pt x="170611" y="0"/>
                  </a:moveTo>
                  <a:lnTo>
                    <a:pt x="338620" y="0"/>
                  </a:lnTo>
                  <a:lnTo>
                    <a:pt x="373623" y="7066"/>
                  </a:lnTo>
                  <a:lnTo>
                    <a:pt x="402204" y="26336"/>
                  </a:lnTo>
                  <a:lnTo>
                    <a:pt x="421471" y="54917"/>
                  </a:lnTo>
                  <a:lnTo>
                    <a:pt x="428536" y="89916"/>
                  </a:lnTo>
                  <a:lnTo>
                    <a:pt x="428536" y="257936"/>
                  </a:lnTo>
                  <a:lnTo>
                    <a:pt x="421471" y="292935"/>
                  </a:lnTo>
                  <a:lnTo>
                    <a:pt x="402204" y="321516"/>
                  </a:lnTo>
                  <a:lnTo>
                    <a:pt x="373623" y="340786"/>
                  </a:lnTo>
                  <a:lnTo>
                    <a:pt x="338620" y="347853"/>
                  </a:lnTo>
                  <a:lnTo>
                    <a:pt x="170611" y="347853"/>
                  </a:lnTo>
                  <a:lnTo>
                    <a:pt x="136353" y="345259"/>
                  </a:lnTo>
                  <a:lnTo>
                    <a:pt x="109400" y="335827"/>
                  </a:lnTo>
                  <a:lnTo>
                    <a:pt x="91759" y="317083"/>
                  </a:lnTo>
                  <a:lnTo>
                    <a:pt x="85432" y="286550"/>
                  </a:lnTo>
                  <a:lnTo>
                    <a:pt x="0" y="230974"/>
                  </a:lnTo>
                  <a:lnTo>
                    <a:pt x="80695" y="188925"/>
                  </a:lnTo>
                  <a:lnTo>
                    <a:pt x="80695" y="89916"/>
                  </a:lnTo>
                  <a:lnTo>
                    <a:pt x="87762" y="54917"/>
                  </a:lnTo>
                  <a:lnTo>
                    <a:pt x="107032" y="26336"/>
                  </a:lnTo>
                  <a:lnTo>
                    <a:pt x="135613" y="7066"/>
                  </a:lnTo>
                  <a:lnTo>
                    <a:pt x="170611" y="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598" name="Google Shape;598;p75"/>
            <p:cNvSpPr txBox="1"/>
            <p:nvPr/>
          </p:nvSpPr>
          <p:spPr>
            <a:xfrm>
              <a:off x="1369055" y="994592"/>
              <a:ext cx="493328" cy="411651"/>
            </a:xfrm>
            <a:prstGeom prst="rect">
              <a:avLst/>
            </a:prstGeom>
            <a:noFill/>
            <a:ln>
              <a:noFill/>
            </a:ln>
          </p:spPr>
          <p:txBody>
            <a:bodyPr spcFirstLastPara="1" wrap="square" lIns="0" tIns="49525" rIns="0" bIns="0" anchor="t" anchorCtr="0">
              <a:spAutoFit/>
            </a:bodyPr>
            <a:lstStyle/>
            <a:p>
              <a:pPr marL="9525" marR="0" lvl="0" indent="0" algn="l" rtl="0">
                <a:spcBef>
                  <a:spcPts val="0"/>
                </a:spcBef>
                <a:spcAft>
                  <a:spcPts val="0"/>
                </a:spcAft>
                <a:buNone/>
              </a:pPr>
              <a:r>
                <a:rPr lang="en-US" sz="1050" b="1">
                  <a:solidFill>
                    <a:schemeClr val="dk1"/>
                  </a:solidFill>
                  <a:latin typeface="Trebuchet MS"/>
                  <a:ea typeface="Trebuchet MS"/>
                  <a:cs typeface="Trebuchet MS"/>
                  <a:sym typeface="Trebuchet MS"/>
                </a:rPr>
                <a:t>FR</a:t>
              </a:r>
              <a:endParaRPr sz="1050">
                <a:solidFill>
                  <a:schemeClr val="dk1"/>
                </a:solidFill>
                <a:latin typeface="Trebuchet MS"/>
                <a:ea typeface="Trebuchet MS"/>
                <a:cs typeface="Trebuchet MS"/>
                <a:sym typeface="Trebuchet MS"/>
              </a:endParaRPr>
            </a:p>
            <a:p>
              <a:pPr marL="272891" marR="0" lvl="0" indent="0" algn="l" rtl="0">
                <a:spcBef>
                  <a:spcPts val="319"/>
                </a:spcBef>
                <a:spcAft>
                  <a:spcPts val="0"/>
                </a:spcAft>
                <a:buNone/>
              </a:pPr>
              <a:r>
                <a:rPr lang="en-US" sz="1050" b="1">
                  <a:solidFill>
                    <a:schemeClr val="dk1"/>
                  </a:solidFill>
                  <a:latin typeface="Trebuchet MS"/>
                  <a:ea typeface="Trebuchet MS"/>
                  <a:cs typeface="Trebuchet MS"/>
                  <a:sym typeface="Trebuchet MS"/>
                </a:rPr>
                <a:t>EN</a:t>
              </a:r>
              <a:endParaRPr sz="1050">
                <a:solidFill>
                  <a:schemeClr val="dk1"/>
                </a:solidFill>
                <a:latin typeface="Trebuchet MS"/>
                <a:ea typeface="Trebuchet MS"/>
                <a:cs typeface="Trebuchet MS"/>
                <a:sym typeface="Trebuchet MS"/>
              </a:endParaRPr>
            </a:p>
          </p:txBody>
        </p:sp>
      </p:grpSp>
      <p:pic>
        <p:nvPicPr>
          <p:cNvPr id="599" name="Google Shape;599;p75"/>
          <p:cNvPicPr preferRelativeResize="0"/>
          <p:nvPr/>
        </p:nvPicPr>
        <p:blipFill rotWithShape="1">
          <a:blip r:embed="rId3">
            <a:alphaModFix/>
          </a:blip>
          <a:srcRect/>
          <a:stretch/>
        </p:blipFill>
        <p:spPr>
          <a:xfrm>
            <a:off x="3330139" y="943882"/>
            <a:ext cx="493328" cy="496534"/>
          </a:xfrm>
          <a:prstGeom prst="rect">
            <a:avLst/>
          </a:prstGeom>
          <a:noFill/>
          <a:ln>
            <a:noFill/>
          </a:ln>
        </p:spPr>
      </p:pic>
      <p:pic>
        <p:nvPicPr>
          <p:cNvPr id="600" name="Google Shape;600;p75"/>
          <p:cNvPicPr preferRelativeResize="0"/>
          <p:nvPr/>
        </p:nvPicPr>
        <p:blipFill rotWithShape="1">
          <a:blip r:embed="rId4">
            <a:alphaModFix/>
          </a:blip>
          <a:srcRect/>
          <a:stretch/>
        </p:blipFill>
        <p:spPr>
          <a:xfrm>
            <a:off x="5261981" y="926310"/>
            <a:ext cx="559508" cy="563133"/>
          </a:xfrm>
          <a:prstGeom prst="rect">
            <a:avLst/>
          </a:prstGeom>
          <a:noFill/>
          <a:ln>
            <a:noFill/>
          </a:ln>
        </p:spPr>
      </p:pic>
      <p:pic>
        <p:nvPicPr>
          <p:cNvPr id="601" name="Google Shape;601;p75"/>
          <p:cNvPicPr preferRelativeResize="0"/>
          <p:nvPr/>
        </p:nvPicPr>
        <p:blipFill rotWithShape="1">
          <a:blip r:embed="rId5">
            <a:alphaModFix/>
          </a:blip>
          <a:srcRect/>
          <a:stretch/>
        </p:blipFill>
        <p:spPr>
          <a:xfrm>
            <a:off x="7325849" y="1007970"/>
            <a:ext cx="398640" cy="401223"/>
          </a:xfrm>
          <a:prstGeom prst="rect">
            <a:avLst/>
          </a:prstGeom>
          <a:noFill/>
          <a:ln>
            <a:noFill/>
          </a:ln>
        </p:spPr>
      </p:pic>
      <p:sp>
        <p:nvSpPr>
          <p:cNvPr id="602" name="Google Shape;602;p75"/>
          <p:cNvSpPr txBox="1"/>
          <p:nvPr/>
        </p:nvSpPr>
        <p:spPr>
          <a:xfrm>
            <a:off x="6862485" y="1472366"/>
            <a:ext cx="1318717" cy="345607"/>
          </a:xfrm>
          <a:prstGeom prst="rect">
            <a:avLst/>
          </a:prstGeom>
          <a:noFill/>
          <a:ln>
            <a:noFill/>
          </a:ln>
        </p:spPr>
        <p:txBody>
          <a:bodyPr spcFirstLastPara="1" wrap="square" lIns="0" tIns="9525" rIns="0" bIns="0" anchor="t" anchorCtr="0">
            <a:spAutoFit/>
          </a:bodyPr>
          <a:lstStyle/>
          <a:p>
            <a:pPr marL="280511" marR="3810" lvl="0" indent="-271463" algn="ctr" rtl="0">
              <a:spcBef>
                <a:spcPts val="0"/>
              </a:spcBef>
              <a:spcAft>
                <a:spcPts val="0"/>
              </a:spcAft>
              <a:buNone/>
            </a:pPr>
            <a:r>
              <a:rPr lang="en-US" sz="1050" b="1">
                <a:solidFill>
                  <a:srgbClr val="253746"/>
                </a:solidFill>
                <a:latin typeface="Arial"/>
                <a:ea typeface="Arial"/>
                <a:cs typeface="Arial"/>
                <a:sym typeface="Arial"/>
              </a:rPr>
              <a:t>Have A Qualifying  </a:t>
            </a:r>
            <a:endParaRPr sz="1050" b="1">
              <a:solidFill>
                <a:srgbClr val="253746"/>
              </a:solidFill>
              <a:latin typeface="Arial"/>
              <a:ea typeface="Arial"/>
              <a:cs typeface="Arial"/>
              <a:sym typeface="Arial"/>
            </a:endParaRPr>
          </a:p>
          <a:p>
            <a:pPr marL="280511" marR="3810" lvl="0" indent="-271463" algn="ctr" rtl="0">
              <a:spcBef>
                <a:spcPts val="75"/>
              </a:spcBef>
              <a:spcAft>
                <a:spcPts val="0"/>
              </a:spcAft>
              <a:buNone/>
            </a:pPr>
            <a:r>
              <a:rPr lang="en-US" sz="1050" b="1">
                <a:solidFill>
                  <a:srgbClr val="253746"/>
                </a:solidFill>
                <a:latin typeface="Arial"/>
                <a:ea typeface="Arial"/>
                <a:cs typeface="Arial"/>
                <a:sym typeface="Arial"/>
              </a:rPr>
              <a:t>Business</a:t>
            </a:r>
            <a:endParaRPr sz="1050">
              <a:solidFill>
                <a:srgbClr val="253746"/>
              </a:solidFill>
              <a:latin typeface="Arial"/>
              <a:ea typeface="Arial"/>
              <a:cs typeface="Arial"/>
              <a:sym typeface="Arial"/>
            </a:endParaRPr>
          </a:p>
        </p:txBody>
      </p:sp>
      <p:sp>
        <p:nvSpPr>
          <p:cNvPr id="603" name="Google Shape;603;p75"/>
          <p:cNvSpPr txBox="1"/>
          <p:nvPr/>
        </p:nvSpPr>
        <p:spPr>
          <a:xfrm>
            <a:off x="934128" y="3795787"/>
            <a:ext cx="1368266" cy="142411"/>
          </a:xfrm>
          <a:prstGeom prst="rect">
            <a:avLst/>
          </a:prstGeom>
          <a:noFill/>
          <a:ln>
            <a:noFill/>
          </a:ln>
        </p:spPr>
        <p:txBody>
          <a:bodyPr spcFirstLastPara="1" wrap="square" lIns="0" tIns="9525" rIns="0" bIns="0" anchor="t" anchorCtr="0">
            <a:spAutoFit/>
          </a:bodyPr>
          <a:lstStyle/>
          <a:p>
            <a:pPr marL="9525" marR="0" lvl="0" indent="0" algn="l" rtl="0">
              <a:spcBef>
                <a:spcPts val="0"/>
              </a:spcBef>
              <a:spcAft>
                <a:spcPts val="0"/>
              </a:spcAft>
              <a:buNone/>
            </a:pPr>
            <a:r>
              <a:rPr lang="en-US" sz="863" b="1" i="1">
                <a:solidFill>
                  <a:srgbClr val="253746"/>
                </a:solidFill>
                <a:latin typeface="Arial"/>
                <a:ea typeface="Arial"/>
                <a:cs typeface="Arial"/>
                <a:sym typeface="Arial"/>
              </a:rPr>
              <a:t>Test d'évaluation de francais</a:t>
            </a:r>
            <a:endParaRPr/>
          </a:p>
        </p:txBody>
      </p:sp>
      <p:sp>
        <p:nvSpPr>
          <p:cNvPr id="604" name="Google Shape;604;p75"/>
          <p:cNvSpPr txBox="1"/>
          <p:nvPr/>
        </p:nvSpPr>
        <p:spPr>
          <a:xfrm>
            <a:off x="4776312" y="2000054"/>
            <a:ext cx="1525904" cy="871392"/>
          </a:xfrm>
          <a:prstGeom prst="rect">
            <a:avLst/>
          </a:prstGeom>
          <a:noFill/>
          <a:ln>
            <a:noFill/>
          </a:ln>
        </p:spPr>
        <p:txBody>
          <a:bodyPr spcFirstLastPara="1" wrap="square" lIns="0" tIns="9525" rIns="0" bIns="0" anchor="t" anchorCtr="0">
            <a:spAutoFit/>
          </a:bodyPr>
          <a:lstStyle/>
          <a:p>
            <a:pPr marL="9049" marR="3810" lvl="0" indent="-476" algn="ctr" rtl="0">
              <a:spcBef>
                <a:spcPts val="0"/>
              </a:spcBef>
              <a:spcAft>
                <a:spcPts val="0"/>
              </a:spcAft>
              <a:buNone/>
            </a:pPr>
            <a:r>
              <a:rPr lang="en-US" sz="800">
                <a:solidFill>
                  <a:srgbClr val="253746"/>
                </a:solidFill>
                <a:latin typeface="Arial"/>
                <a:ea typeface="Arial"/>
                <a:cs typeface="Arial"/>
                <a:sym typeface="Arial"/>
              </a:rPr>
              <a:t>The applicant must receive a  commitment from a  designated organization  confirming its support of the  applicant’s business idea and  venture to be developed. The 3  types of designated  organizations are:</a:t>
            </a:r>
            <a:endParaRPr/>
          </a:p>
        </p:txBody>
      </p:sp>
      <p:sp>
        <p:nvSpPr>
          <p:cNvPr id="605" name="Google Shape;605;p75"/>
          <p:cNvSpPr txBox="1"/>
          <p:nvPr/>
        </p:nvSpPr>
        <p:spPr>
          <a:xfrm>
            <a:off x="4679256" y="2939928"/>
            <a:ext cx="1753810" cy="961161"/>
          </a:xfrm>
          <a:prstGeom prst="rect">
            <a:avLst/>
          </a:prstGeom>
          <a:noFill/>
          <a:ln>
            <a:noFill/>
          </a:ln>
        </p:spPr>
        <p:txBody>
          <a:bodyPr spcFirstLastPara="1" wrap="square" lIns="0" tIns="9525" rIns="0" bIns="0" anchor="t" anchorCtr="0">
            <a:spAutoFit/>
          </a:bodyPr>
          <a:lstStyle/>
          <a:p>
            <a:pPr marL="13334" marR="3810" lvl="0" indent="-4285" algn="ctr" rtl="0">
              <a:spcBef>
                <a:spcPts val="0"/>
              </a:spcBef>
              <a:spcAft>
                <a:spcPts val="0"/>
              </a:spcAft>
              <a:buNone/>
            </a:pPr>
            <a:r>
              <a:rPr lang="en-US" sz="800" b="1">
                <a:solidFill>
                  <a:srgbClr val="253746"/>
                </a:solidFill>
                <a:latin typeface="Arial"/>
                <a:ea typeface="Arial"/>
                <a:cs typeface="Arial"/>
                <a:sym typeface="Arial"/>
              </a:rPr>
              <a:t>Venture Capital Funds</a:t>
            </a:r>
            <a:endParaRPr sz="800" b="1">
              <a:solidFill>
                <a:srgbClr val="253746"/>
              </a:solidFill>
              <a:latin typeface="Arial"/>
              <a:ea typeface="Arial"/>
              <a:cs typeface="Arial"/>
              <a:sym typeface="Arial"/>
            </a:endParaRPr>
          </a:p>
          <a:p>
            <a:pPr marL="9049" marR="3810" lvl="0" indent="-476" algn="ctr" rtl="0">
              <a:spcBef>
                <a:spcPts val="75"/>
              </a:spcBef>
              <a:spcAft>
                <a:spcPts val="0"/>
              </a:spcAft>
              <a:buNone/>
            </a:pPr>
            <a:r>
              <a:rPr lang="en-US" sz="800">
                <a:solidFill>
                  <a:srgbClr val="253746"/>
                </a:solidFill>
                <a:latin typeface="Arial"/>
                <a:ea typeface="Arial"/>
                <a:cs typeface="Arial"/>
                <a:sym typeface="Arial"/>
              </a:rPr>
              <a:t>Minimum investment of CAD 200,000 </a:t>
            </a:r>
            <a:endParaRPr/>
          </a:p>
          <a:p>
            <a:pPr marL="13334" marR="3810" lvl="0" indent="-4285" algn="ctr" rtl="0">
              <a:lnSpc>
                <a:spcPct val="50000"/>
              </a:lnSpc>
              <a:spcBef>
                <a:spcPts val="75"/>
              </a:spcBef>
              <a:spcAft>
                <a:spcPts val="0"/>
              </a:spcAft>
              <a:buNone/>
            </a:pPr>
            <a:endParaRPr sz="800" b="1">
              <a:solidFill>
                <a:srgbClr val="253746"/>
              </a:solidFill>
              <a:latin typeface="Arial"/>
              <a:ea typeface="Arial"/>
              <a:cs typeface="Arial"/>
              <a:sym typeface="Arial"/>
            </a:endParaRPr>
          </a:p>
          <a:p>
            <a:pPr marL="13334" marR="3810" lvl="0" indent="-4285" algn="ctr" rtl="0">
              <a:spcBef>
                <a:spcPts val="75"/>
              </a:spcBef>
              <a:spcAft>
                <a:spcPts val="0"/>
              </a:spcAft>
              <a:buNone/>
            </a:pPr>
            <a:r>
              <a:rPr lang="en-US" sz="800" b="1">
                <a:solidFill>
                  <a:srgbClr val="253746"/>
                </a:solidFill>
                <a:latin typeface="Arial"/>
                <a:ea typeface="Arial"/>
                <a:cs typeface="Arial"/>
                <a:sym typeface="Arial"/>
              </a:rPr>
              <a:t>Angel Investor Groups</a:t>
            </a:r>
            <a:endParaRPr sz="800" b="1">
              <a:solidFill>
                <a:srgbClr val="253746"/>
              </a:solidFill>
              <a:latin typeface="Arial"/>
              <a:ea typeface="Arial"/>
              <a:cs typeface="Arial"/>
              <a:sym typeface="Arial"/>
            </a:endParaRPr>
          </a:p>
          <a:p>
            <a:pPr marL="9049" marR="3810" lvl="0" indent="-476" algn="ctr" rtl="0">
              <a:spcBef>
                <a:spcPts val="75"/>
              </a:spcBef>
              <a:spcAft>
                <a:spcPts val="0"/>
              </a:spcAft>
              <a:buNone/>
            </a:pPr>
            <a:r>
              <a:rPr lang="en-US" sz="800">
                <a:solidFill>
                  <a:srgbClr val="253746"/>
                </a:solidFill>
                <a:latin typeface="Arial"/>
                <a:ea typeface="Arial"/>
                <a:cs typeface="Arial"/>
                <a:sym typeface="Arial"/>
              </a:rPr>
              <a:t>Minimum investment of CAD 75,000</a:t>
            </a:r>
            <a:endParaRPr/>
          </a:p>
          <a:p>
            <a:pPr marL="13334" marR="3810" lvl="0" indent="-4285" algn="ctr" rtl="0">
              <a:lnSpc>
                <a:spcPct val="50000"/>
              </a:lnSpc>
              <a:spcBef>
                <a:spcPts val="75"/>
              </a:spcBef>
              <a:spcAft>
                <a:spcPts val="0"/>
              </a:spcAft>
              <a:buNone/>
            </a:pPr>
            <a:endParaRPr sz="800" b="1">
              <a:solidFill>
                <a:srgbClr val="253746"/>
              </a:solidFill>
              <a:latin typeface="Arial"/>
              <a:ea typeface="Arial"/>
              <a:cs typeface="Arial"/>
              <a:sym typeface="Arial"/>
            </a:endParaRPr>
          </a:p>
          <a:p>
            <a:pPr marL="13334" marR="3810" lvl="0" indent="-4285" algn="ctr" rtl="0">
              <a:spcBef>
                <a:spcPts val="75"/>
              </a:spcBef>
              <a:spcAft>
                <a:spcPts val="0"/>
              </a:spcAft>
              <a:buNone/>
            </a:pPr>
            <a:r>
              <a:rPr lang="en-US" sz="800" b="1">
                <a:solidFill>
                  <a:srgbClr val="253746"/>
                </a:solidFill>
                <a:latin typeface="Arial"/>
                <a:ea typeface="Arial"/>
                <a:cs typeface="Arial"/>
                <a:sym typeface="Arial"/>
              </a:rPr>
              <a:t>Business Incubators</a:t>
            </a:r>
            <a:endParaRPr sz="800" b="1">
              <a:solidFill>
                <a:srgbClr val="253746"/>
              </a:solidFill>
              <a:latin typeface="Arial"/>
              <a:ea typeface="Arial"/>
              <a:cs typeface="Arial"/>
              <a:sym typeface="Arial"/>
            </a:endParaRPr>
          </a:p>
          <a:p>
            <a:pPr marL="9049" marR="3810" lvl="0" indent="-476" algn="ctr" rtl="0">
              <a:spcBef>
                <a:spcPts val="75"/>
              </a:spcBef>
              <a:spcAft>
                <a:spcPts val="0"/>
              </a:spcAft>
              <a:buNone/>
            </a:pPr>
            <a:r>
              <a:rPr lang="en-US" sz="800">
                <a:solidFill>
                  <a:srgbClr val="253746"/>
                </a:solidFill>
                <a:latin typeface="Arial"/>
                <a:ea typeface="Arial"/>
                <a:cs typeface="Arial"/>
                <a:sym typeface="Arial"/>
              </a:rPr>
              <a:t>Need to complete an incubation</a:t>
            </a:r>
            <a:endParaRPr sz="800">
              <a:solidFill>
                <a:srgbClr val="253746"/>
              </a:solidFill>
              <a:latin typeface="Arial"/>
              <a:ea typeface="Arial"/>
              <a:cs typeface="Arial"/>
              <a:sym typeface="Arial"/>
            </a:endParaRPr>
          </a:p>
        </p:txBody>
      </p:sp>
      <p:sp>
        <p:nvSpPr>
          <p:cNvPr id="606" name="Google Shape;606;p75"/>
          <p:cNvSpPr txBox="1"/>
          <p:nvPr/>
        </p:nvSpPr>
        <p:spPr>
          <a:xfrm>
            <a:off x="4757767" y="4012984"/>
            <a:ext cx="1589723" cy="378950"/>
          </a:xfrm>
          <a:prstGeom prst="rect">
            <a:avLst/>
          </a:prstGeom>
          <a:noFill/>
          <a:ln>
            <a:noFill/>
          </a:ln>
        </p:spPr>
        <p:txBody>
          <a:bodyPr spcFirstLastPara="1" wrap="square" lIns="0" tIns="9525" rIns="0" bIns="0" anchor="t" anchorCtr="0">
            <a:spAutoFit/>
          </a:bodyPr>
          <a:lstStyle/>
          <a:p>
            <a:pPr marL="9049" marR="3810" lvl="0" indent="-476" algn="ctr" rtl="0">
              <a:spcBef>
                <a:spcPts val="0"/>
              </a:spcBef>
              <a:spcAft>
                <a:spcPts val="0"/>
              </a:spcAft>
              <a:buNone/>
            </a:pPr>
            <a:r>
              <a:rPr lang="en-US" sz="800">
                <a:solidFill>
                  <a:srgbClr val="253746"/>
                </a:solidFill>
                <a:latin typeface="Arial"/>
                <a:ea typeface="Arial"/>
                <a:cs typeface="Arial"/>
                <a:sym typeface="Arial"/>
              </a:rPr>
              <a:t>Each organization has its </a:t>
            </a:r>
            <a:br>
              <a:rPr lang="en-US" sz="800">
                <a:solidFill>
                  <a:srgbClr val="253746"/>
                </a:solidFill>
                <a:latin typeface="Arial"/>
                <a:ea typeface="Arial"/>
                <a:cs typeface="Arial"/>
                <a:sym typeface="Arial"/>
              </a:rPr>
            </a:br>
            <a:r>
              <a:rPr lang="en-US" sz="800">
                <a:solidFill>
                  <a:srgbClr val="253746"/>
                </a:solidFill>
                <a:latin typeface="Arial"/>
                <a:ea typeface="Arial"/>
                <a:cs typeface="Arial"/>
                <a:sym typeface="Arial"/>
              </a:rPr>
              <a:t>own specific  requirements </a:t>
            </a:r>
            <a:br>
              <a:rPr lang="en-US" sz="800">
                <a:solidFill>
                  <a:srgbClr val="253746"/>
                </a:solidFill>
                <a:latin typeface="Arial"/>
                <a:ea typeface="Arial"/>
                <a:cs typeface="Arial"/>
                <a:sym typeface="Arial"/>
              </a:rPr>
            </a:br>
            <a:r>
              <a:rPr lang="en-US" sz="800">
                <a:solidFill>
                  <a:srgbClr val="253746"/>
                </a:solidFill>
                <a:latin typeface="Arial"/>
                <a:ea typeface="Arial"/>
                <a:cs typeface="Arial"/>
                <a:sym typeface="Arial"/>
              </a:rPr>
              <a:t>to onboard  applicants.</a:t>
            </a:r>
            <a:endParaRPr/>
          </a:p>
        </p:txBody>
      </p:sp>
      <p:sp>
        <p:nvSpPr>
          <p:cNvPr id="607" name="Google Shape;607;p75"/>
          <p:cNvSpPr txBox="1"/>
          <p:nvPr/>
        </p:nvSpPr>
        <p:spPr>
          <a:xfrm>
            <a:off x="6788410" y="2000054"/>
            <a:ext cx="1434941" cy="378950"/>
          </a:xfrm>
          <a:prstGeom prst="rect">
            <a:avLst/>
          </a:prstGeom>
          <a:noFill/>
          <a:ln>
            <a:noFill/>
          </a:ln>
        </p:spPr>
        <p:txBody>
          <a:bodyPr spcFirstLastPara="1" wrap="square" lIns="0" tIns="9525" rIns="0" bIns="0" anchor="t" anchorCtr="0">
            <a:spAutoFit/>
          </a:bodyPr>
          <a:lstStyle/>
          <a:p>
            <a:pPr marL="9049" marR="3810" lvl="0" indent="0" algn="ctr" rtl="0">
              <a:spcBef>
                <a:spcPts val="0"/>
              </a:spcBef>
              <a:spcAft>
                <a:spcPts val="0"/>
              </a:spcAft>
              <a:buNone/>
            </a:pPr>
            <a:r>
              <a:rPr lang="en-US" sz="800">
                <a:solidFill>
                  <a:srgbClr val="253746"/>
                </a:solidFill>
                <a:latin typeface="Arial"/>
                <a:ea typeface="Arial"/>
                <a:cs typeface="Arial"/>
                <a:sym typeface="Arial"/>
              </a:rPr>
              <a:t>The applicant must set-up </a:t>
            </a:r>
            <a:br>
              <a:rPr lang="en-US" sz="800">
                <a:solidFill>
                  <a:srgbClr val="253746"/>
                </a:solidFill>
                <a:latin typeface="Arial"/>
                <a:ea typeface="Arial"/>
                <a:cs typeface="Arial"/>
                <a:sym typeface="Arial"/>
              </a:rPr>
            </a:br>
            <a:r>
              <a:rPr lang="en-US" sz="800">
                <a:solidFill>
                  <a:srgbClr val="253746"/>
                </a:solidFill>
                <a:latin typeface="Arial"/>
                <a:ea typeface="Arial"/>
                <a:cs typeface="Arial"/>
                <a:sym typeface="Arial"/>
              </a:rPr>
              <a:t>a  qualifying business, </a:t>
            </a:r>
            <a:br>
              <a:rPr lang="en-US" sz="800">
                <a:solidFill>
                  <a:srgbClr val="253746"/>
                </a:solidFill>
                <a:latin typeface="Arial"/>
                <a:ea typeface="Arial"/>
                <a:cs typeface="Arial"/>
                <a:sym typeface="Arial"/>
              </a:rPr>
            </a:br>
            <a:r>
              <a:rPr lang="en-US" sz="800">
                <a:solidFill>
                  <a:srgbClr val="253746"/>
                </a:solidFill>
                <a:latin typeface="Arial"/>
                <a:ea typeface="Arial"/>
                <a:cs typeface="Arial"/>
                <a:sym typeface="Arial"/>
              </a:rPr>
              <a:t>which  includes both:</a:t>
            </a:r>
            <a:endParaRPr/>
          </a:p>
        </p:txBody>
      </p:sp>
      <p:sp>
        <p:nvSpPr>
          <p:cNvPr id="608" name="Google Shape;608;p75"/>
          <p:cNvSpPr txBox="1"/>
          <p:nvPr/>
        </p:nvSpPr>
        <p:spPr>
          <a:xfrm>
            <a:off x="6735783" y="2449365"/>
            <a:ext cx="1578769" cy="748282"/>
          </a:xfrm>
          <a:prstGeom prst="rect">
            <a:avLst/>
          </a:prstGeom>
          <a:noFill/>
          <a:ln>
            <a:noFill/>
          </a:ln>
        </p:spPr>
        <p:txBody>
          <a:bodyPr spcFirstLastPara="1" wrap="square" lIns="0" tIns="9525" rIns="0" bIns="0" anchor="t" anchorCtr="0">
            <a:spAutoFit/>
          </a:bodyPr>
          <a:lstStyle/>
          <a:p>
            <a:pPr marL="9049" marR="3810" lvl="0" indent="0" algn="ctr" rtl="0">
              <a:spcBef>
                <a:spcPts val="0"/>
              </a:spcBef>
              <a:spcAft>
                <a:spcPts val="0"/>
              </a:spcAft>
              <a:buNone/>
            </a:pPr>
            <a:r>
              <a:rPr lang="en-US" sz="800">
                <a:solidFill>
                  <a:srgbClr val="253746"/>
                </a:solidFill>
                <a:latin typeface="Arial"/>
                <a:ea typeface="Arial"/>
                <a:cs typeface="Arial"/>
                <a:sym typeface="Arial"/>
              </a:rPr>
              <a:t>An ownership requirement  </a:t>
            </a:r>
            <a:br>
              <a:rPr lang="en-US" sz="800">
                <a:solidFill>
                  <a:srgbClr val="253746"/>
                </a:solidFill>
                <a:latin typeface="Arial"/>
                <a:ea typeface="Arial"/>
                <a:cs typeface="Arial"/>
                <a:sym typeface="Arial"/>
              </a:rPr>
            </a:br>
            <a:r>
              <a:rPr lang="en-US" sz="800">
                <a:solidFill>
                  <a:srgbClr val="253746"/>
                </a:solidFill>
                <a:latin typeface="Arial"/>
                <a:ea typeface="Arial"/>
                <a:cs typeface="Arial"/>
                <a:sym typeface="Arial"/>
              </a:rPr>
              <a:t>The applicant must hold 10% or more of the voting rights and, together with the designated organization, they must hold 50% </a:t>
            </a:r>
            <a:br>
              <a:rPr lang="en-US" sz="800">
                <a:solidFill>
                  <a:srgbClr val="253746"/>
                </a:solidFill>
                <a:latin typeface="Arial"/>
                <a:ea typeface="Arial"/>
                <a:cs typeface="Arial"/>
                <a:sym typeface="Arial"/>
              </a:rPr>
            </a:br>
            <a:r>
              <a:rPr lang="en-US" sz="800">
                <a:solidFill>
                  <a:srgbClr val="253746"/>
                </a:solidFill>
                <a:latin typeface="Arial"/>
                <a:ea typeface="Arial"/>
                <a:cs typeface="Arial"/>
                <a:sym typeface="Arial"/>
              </a:rPr>
              <a:t>or more of the voting  rights;</a:t>
            </a:r>
            <a:endParaRPr/>
          </a:p>
        </p:txBody>
      </p:sp>
      <p:sp>
        <p:nvSpPr>
          <p:cNvPr id="609" name="Google Shape;609;p75"/>
          <p:cNvSpPr txBox="1"/>
          <p:nvPr/>
        </p:nvSpPr>
        <p:spPr>
          <a:xfrm>
            <a:off x="6746050" y="3268008"/>
            <a:ext cx="1562576" cy="1130438"/>
          </a:xfrm>
          <a:prstGeom prst="rect">
            <a:avLst/>
          </a:prstGeom>
          <a:noFill/>
          <a:ln>
            <a:noFill/>
          </a:ln>
        </p:spPr>
        <p:txBody>
          <a:bodyPr spcFirstLastPara="1" wrap="square" lIns="0" tIns="9525" rIns="0" bIns="0" anchor="t" anchorCtr="0">
            <a:spAutoFit/>
          </a:bodyPr>
          <a:lstStyle/>
          <a:p>
            <a:pPr marL="186690" marR="180975" lvl="0" indent="0" algn="ctr" rtl="0">
              <a:spcBef>
                <a:spcPts val="0"/>
              </a:spcBef>
              <a:spcAft>
                <a:spcPts val="0"/>
              </a:spcAft>
              <a:buNone/>
            </a:pPr>
            <a:r>
              <a:rPr lang="en-US" sz="800" b="1">
                <a:solidFill>
                  <a:srgbClr val="253746"/>
                </a:solidFill>
                <a:latin typeface="Arial"/>
                <a:ea typeface="Arial"/>
                <a:cs typeface="Arial"/>
                <a:sym typeface="Arial"/>
              </a:rPr>
              <a:t>A Canadian operations  requirement</a:t>
            </a:r>
            <a:endParaRPr sz="800">
              <a:solidFill>
                <a:srgbClr val="253746"/>
              </a:solidFill>
              <a:latin typeface="Arial"/>
              <a:ea typeface="Arial"/>
              <a:cs typeface="Arial"/>
              <a:sym typeface="Arial"/>
            </a:endParaRPr>
          </a:p>
          <a:p>
            <a:pPr marL="9049" marR="3810" lvl="0" indent="-476" algn="ctr" rtl="0">
              <a:spcBef>
                <a:spcPts val="75"/>
              </a:spcBef>
              <a:spcAft>
                <a:spcPts val="0"/>
              </a:spcAft>
              <a:buNone/>
            </a:pPr>
            <a:r>
              <a:rPr lang="en-US" sz="800">
                <a:solidFill>
                  <a:srgbClr val="253746"/>
                </a:solidFill>
                <a:latin typeface="Arial"/>
                <a:ea typeface="Arial"/>
                <a:cs typeface="Arial"/>
                <a:sym typeface="Arial"/>
              </a:rPr>
              <a:t>The applicant must have a venture in which the applicant  provides active and ongoing  management from within Canada, for which an essential part of its operations is  conducted in Canada, and that  is ultimately incorporated in Canada.</a:t>
            </a:r>
            <a:endParaRPr/>
          </a:p>
        </p:txBody>
      </p:sp>
      <p:pic>
        <p:nvPicPr>
          <p:cNvPr id="610" name="Google Shape;610;p75"/>
          <p:cNvPicPr preferRelativeResize="0"/>
          <p:nvPr/>
        </p:nvPicPr>
        <p:blipFill rotWithShape="1">
          <a:blip r:embed="rId6">
            <a:alphaModFix/>
          </a:blip>
          <a:srcRect/>
          <a:stretch/>
        </p:blipFill>
        <p:spPr>
          <a:xfrm>
            <a:off x="2844087" y="2574131"/>
            <a:ext cx="1555909" cy="18243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76"/>
          <p:cNvPicPr preferRelativeResize="0">
            <a:picLocks noGrp="1"/>
          </p:cNvPicPr>
          <p:nvPr>
            <p:ph type="pic" idx="2"/>
          </p:nvPr>
        </p:nvPicPr>
        <p:blipFill rotWithShape="1">
          <a:blip r:embed="rId3">
            <a:alphaModFix/>
          </a:blip>
          <a:srcRect t="5741" b="5742"/>
          <a:stretch/>
        </p:blipFill>
        <p:spPr>
          <a:xfrm>
            <a:off x="0" y="2381"/>
            <a:ext cx="3582988" cy="4734370"/>
          </a:xfrm>
          <a:prstGeom prst="rect">
            <a:avLst/>
          </a:prstGeom>
          <a:noFill/>
          <a:ln>
            <a:noFill/>
          </a:ln>
        </p:spPr>
      </p:pic>
      <p:sp>
        <p:nvSpPr>
          <p:cNvPr id="616" name="Google Shape;616;p76"/>
          <p:cNvSpPr txBox="1">
            <a:spLocks noGrp="1"/>
          </p:cNvSpPr>
          <p:nvPr>
            <p:ph type="body" idx="1"/>
          </p:nvPr>
        </p:nvSpPr>
        <p:spPr>
          <a:xfrm>
            <a:off x="4047744" y="983869"/>
            <a:ext cx="4648200" cy="3409950"/>
          </a:xfrm>
          <a:prstGeom prst="rect">
            <a:avLst/>
          </a:prstGeom>
          <a:noFill/>
          <a:ln>
            <a:noFill/>
          </a:ln>
        </p:spPr>
        <p:txBody>
          <a:bodyPr spcFirstLastPara="1" wrap="square" lIns="91425" tIns="45700" rIns="91425" bIns="45700" anchor="t" anchorCtr="0">
            <a:normAutofit fontScale="92500" lnSpcReduction="10000"/>
          </a:bodyPr>
          <a:lstStyle/>
          <a:p>
            <a:pPr marL="230188" lvl="0" indent="-230188" algn="l" rtl="0">
              <a:lnSpc>
                <a:spcPct val="110000"/>
              </a:lnSpc>
              <a:spcBef>
                <a:spcPts val="0"/>
              </a:spcBef>
              <a:spcAft>
                <a:spcPts val="0"/>
              </a:spcAft>
              <a:buSzPct val="100000"/>
              <a:buChar char="•"/>
            </a:pPr>
            <a:r>
              <a:rPr lang="en-US" sz="1200" b="1">
                <a:solidFill>
                  <a:srgbClr val="253746"/>
                </a:solidFill>
                <a:latin typeface="Arial"/>
                <a:ea typeface="Arial"/>
                <a:cs typeface="Arial"/>
                <a:sym typeface="Arial"/>
              </a:rPr>
              <a:t>Types of Business </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Need an innovative business proposal that can compete on a global scale, which means to have a concrete problematic to resolve, a  significant new solution/advantage proposed to fix the  problem, and a targeted market that has potential both in Canada and abroad.</a:t>
            </a:r>
            <a:endParaRPr/>
          </a:p>
          <a:p>
            <a:pPr marL="230188" lvl="0" indent="-230188" algn="l" rtl="0">
              <a:lnSpc>
                <a:spcPct val="110000"/>
              </a:lnSpc>
              <a:spcBef>
                <a:spcPts val="750"/>
              </a:spcBef>
              <a:spcAft>
                <a:spcPts val="0"/>
              </a:spcAft>
              <a:buSzPct val="100000"/>
              <a:buChar char="•"/>
            </a:pPr>
            <a:r>
              <a:rPr lang="en-US" sz="1200" b="1">
                <a:solidFill>
                  <a:srgbClr val="253746"/>
                </a:solidFill>
                <a:latin typeface="Arial"/>
                <a:ea typeface="Arial"/>
                <a:cs typeface="Arial"/>
                <a:sym typeface="Arial"/>
              </a:rPr>
              <a:t>Applicant’s Background and Group Applications</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The innovative business idea needs to be linked to the applicant’s own  professional background and managerial/entrepreneurial experience. Same goes for group applications, not only the business needs to be a fit for each member, but the members of the group need to know each other and ideally have collaborated already, as an unfit member would jeopardize chances of approval for the entire group’s applications.</a:t>
            </a:r>
            <a:endParaRPr/>
          </a:p>
          <a:p>
            <a:pPr marL="230188" lvl="0" indent="-230188" algn="l" rtl="0">
              <a:lnSpc>
                <a:spcPct val="110000"/>
              </a:lnSpc>
              <a:spcBef>
                <a:spcPts val="750"/>
              </a:spcBef>
              <a:spcAft>
                <a:spcPts val="0"/>
              </a:spcAft>
              <a:buSzPct val="100000"/>
              <a:buChar char="•"/>
            </a:pPr>
            <a:r>
              <a:rPr lang="en-US" sz="1200" b="1">
                <a:solidFill>
                  <a:srgbClr val="253746"/>
                </a:solidFill>
                <a:latin typeface="Arial"/>
                <a:ea typeface="Arial"/>
                <a:cs typeface="Arial"/>
                <a:sym typeface="Arial"/>
              </a:rPr>
              <a:t>Applicant’s Active Involvement</a:t>
            </a:r>
            <a:br>
              <a:rPr lang="en-US" sz="1200" b="1">
                <a:solidFill>
                  <a:srgbClr val="253746"/>
                </a:solidFill>
                <a:latin typeface="Arial"/>
                <a:ea typeface="Arial"/>
                <a:cs typeface="Arial"/>
                <a:sym typeface="Arial"/>
              </a:rPr>
            </a:br>
            <a:r>
              <a:rPr lang="en-US" sz="1200">
                <a:solidFill>
                  <a:srgbClr val="253746"/>
                </a:solidFill>
                <a:latin typeface="Arial"/>
                <a:ea typeface="Arial"/>
                <a:cs typeface="Arial"/>
                <a:sym typeface="Arial"/>
              </a:rPr>
              <a:t>The SUV program is not a passive investment program. Applicants are required to have an active participation in the  business proposal and in the development of the business venture.</a:t>
            </a:r>
            <a:endParaRPr/>
          </a:p>
        </p:txBody>
      </p:sp>
      <p:sp>
        <p:nvSpPr>
          <p:cNvPr id="617" name="Google Shape;617;p76"/>
          <p:cNvSpPr txBox="1">
            <a:spLocks noGrp="1"/>
          </p:cNvSpPr>
          <p:nvPr>
            <p:ph type="subTitle" idx="3"/>
          </p:nvPr>
        </p:nvSpPr>
        <p:spPr>
          <a:xfrm>
            <a:off x="3803692" y="194678"/>
            <a:ext cx="5122147" cy="581287"/>
          </a:xfrm>
          <a:prstGeom prst="rect">
            <a:avLst/>
          </a:prstGeom>
          <a:noFill/>
          <a:ln>
            <a:noFill/>
          </a:ln>
        </p:spPr>
        <p:txBody>
          <a:bodyPr spcFirstLastPara="1" wrap="square" lIns="91425" tIns="45700" rIns="91425" bIns="45700" anchor="t" anchorCtr="0">
            <a:noAutofit/>
          </a:bodyPr>
          <a:lstStyle/>
          <a:p>
            <a:pPr marL="0" lvl="0" indent="0" algn="ctr" rtl="0">
              <a:lnSpc>
                <a:spcPct val="127272"/>
              </a:lnSpc>
              <a:spcBef>
                <a:spcPts val="0"/>
              </a:spcBef>
              <a:spcAft>
                <a:spcPts val="0"/>
              </a:spcAft>
              <a:buClr>
                <a:srgbClr val="595955"/>
              </a:buClr>
              <a:buSzPts val="2200"/>
              <a:buNone/>
            </a:pPr>
            <a:r>
              <a:rPr lang="en-US" cap="none"/>
              <a:t>IMPLIED CRITERIA OF THE</a:t>
            </a:r>
            <a:endParaRPr/>
          </a:p>
          <a:p>
            <a:pPr marL="0" lvl="0" indent="0" algn="ctr" rtl="0">
              <a:lnSpc>
                <a:spcPct val="127272"/>
              </a:lnSpc>
              <a:spcBef>
                <a:spcPts val="0"/>
              </a:spcBef>
              <a:spcAft>
                <a:spcPts val="0"/>
              </a:spcAft>
              <a:buClr>
                <a:srgbClr val="595955"/>
              </a:buClr>
              <a:buSzPts val="2200"/>
              <a:buNone/>
            </a:pPr>
            <a:r>
              <a:rPr lang="en-US" b="1" cap="none"/>
              <a:t>START-UP VISA</a:t>
            </a:r>
            <a:endParaRPr/>
          </a:p>
        </p:txBody>
      </p:sp>
      <p:sp>
        <p:nvSpPr>
          <p:cNvPr id="618" name="Google Shape;618;p76"/>
          <p:cNvSpPr txBox="1">
            <a:spLocks noGrp="1"/>
          </p:cNvSpPr>
          <p:nvPr>
            <p:ph type="sldNum" idx="4294967295"/>
          </p:nvPr>
        </p:nvSpPr>
        <p:spPr>
          <a:xfrm>
            <a:off x="9017000" y="4890650"/>
            <a:ext cx="57708" cy="12311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404040"/>
              </a:buClr>
              <a:buSzPts val="800"/>
              <a:buFont typeface="Arial"/>
              <a:buNone/>
            </a:pPr>
            <a:fld id="{00000000-1234-1234-1234-123412341234}" type="slidenum">
              <a:rPr lang="en-US" sz="800" b="0" i="0" u="none" strike="noStrike" cap="none">
                <a:solidFill>
                  <a:srgbClr val="404040"/>
                </a:solidFill>
                <a:latin typeface="Arial"/>
                <a:ea typeface="Arial"/>
                <a:cs typeface="Arial"/>
                <a:sym typeface="Arial"/>
              </a:rPr>
              <a:t>5</a:t>
            </a:fld>
            <a:endParaRPr sz="800" b="0" i="0" u="none" strike="noStrike" cap="none">
              <a:solidFill>
                <a:schemeClr val="lt1"/>
              </a:solidFill>
              <a:latin typeface="Arial"/>
              <a:ea typeface="Arial"/>
              <a:cs typeface="Arial"/>
              <a:sym typeface="Arial"/>
            </a:endParaRPr>
          </a:p>
        </p:txBody>
      </p:sp>
      <p:pic>
        <p:nvPicPr>
          <p:cNvPr id="619" name="Google Shape;619;p76"/>
          <p:cNvPicPr preferRelativeResize="0"/>
          <p:nvPr/>
        </p:nvPicPr>
        <p:blipFill rotWithShape="1">
          <a:blip r:embed="rId4">
            <a:alphaModFix/>
          </a:blip>
          <a:srcRect l="20" t="21812" r="15365"/>
          <a:stretch/>
        </p:blipFill>
        <p:spPr>
          <a:xfrm>
            <a:off x="0" y="0"/>
            <a:ext cx="3582988" cy="47550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7"/>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fld id="{00000000-1234-1234-1234-123412341234}" type="slidenum">
              <a:rPr lang="en-US">
                <a:solidFill>
                  <a:srgbClr val="5F5F5F"/>
                </a:solidFill>
                <a:latin typeface="Arial"/>
                <a:ea typeface="Arial"/>
                <a:cs typeface="Arial"/>
                <a:sym typeface="Arial"/>
              </a:rPr>
              <a:t>6</a:t>
            </a:fld>
            <a:endParaRPr>
              <a:solidFill>
                <a:srgbClr val="5F5F5F"/>
              </a:solidFill>
              <a:latin typeface="Arial"/>
              <a:ea typeface="Arial"/>
              <a:cs typeface="Arial"/>
              <a:sym typeface="Arial"/>
            </a:endParaRPr>
          </a:p>
        </p:txBody>
      </p:sp>
      <p:sp>
        <p:nvSpPr>
          <p:cNvPr id="625" name="Google Shape;625;p77"/>
          <p:cNvSpPr txBox="1">
            <a:spLocks noGrp="1"/>
          </p:cNvSpPr>
          <p:nvPr>
            <p:ph type="title"/>
          </p:nvPr>
        </p:nvSpPr>
        <p:spPr>
          <a:xfrm>
            <a:off x="1483043" y="374333"/>
            <a:ext cx="5377074" cy="598117"/>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2"/>
              </a:buClr>
              <a:buSzPct val="99904"/>
              <a:buFont typeface="Arial"/>
              <a:buNone/>
            </a:pPr>
            <a:r>
              <a:rPr lang="en-US"/>
              <a:t>Provincial Nominee Entrepreneur Programs </a:t>
            </a:r>
            <a:br>
              <a:rPr lang="en-US"/>
            </a:br>
            <a:r>
              <a:rPr lang="en-US"/>
              <a:t> </a:t>
            </a:r>
            <a:endParaRPr/>
          </a:p>
        </p:txBody>
      </p:sp>
      <p:graphicFrame>
        <p:nvGraphicFramePr>
          <p:cNvPr id="626" name="Google Shape;626;p77"/>
          <p:cNvGraphicFramePr/>
          <p:nvPr>
            <p:extLst>
              <p:ext uri="{D42A27DB-BD31-4B8C-83A1-F6EECF244321}">
                <p14:modId xmlns:p14="http://schemas.microsoft.com/office/powerpoint/2010/main" val="1075127442"/>
              </p:ext>
            </p:extLst>
          </p:nvPr>
        </p:nvGraphicFramePr>
        <p:xfrm>
          <a:off x="833718" y="972450"/>
          <a:ext cx="6937074" cy="3257750"/>
        </p:xfrm>
        <a:graphic>
          <a:graphicData uri="http://schemas.openxmlformats.org/drawingml/2006/table">
            <a:tbl>
              <a:tblPr firstRow="1" bandRow="1">
                <a:noFill/>
                <a:tableStyleId>{95D29D98-15CA-450D-B191-4E1022A73016}</a:tableStyleId>
              </a:tblPr>
              <a:tblGrid>
                <a:gridCol w="1135980">
                  <a:extLst>
                    <a:ext uri="{9D8B030D-6E8A-4147-A177-3AD203B41FA5}">
                      <a16:colId xmlns:a16="http://schemas.microsoft.com/office/drawing/2014/main" val="20000"/>
                    </a:ext>
                  </a:extLst>
                </a:gridCol>
                <a:gridCol w="5801094">
                  <a:extLst>
                    <a:ext uri="{9D8B030D-6E8A-4147-A177-3AD203B41FA5}">
                      <a16:colId xmlns:a16="http://schemas.microsoft.com/office/drawing/2014/main" val="20001"/>
                    </a:ext>
                  </a:extLst>
                </a:gridCol>
              </a:tblGrid>
              <a:tr h="413300">
                <a:tc>
                  <a:txBody>
                    <a:bodyPr/>
                    <a:lstStyle/>
                    <a:p>
                      <a:pPr marL="0" marR="0" lvl="0" indent="0" algn="l" rtl="0">
                        <a:spcBef>
                          <a:spcPts val="0"/>
                        </a:spcBef>
                        <a:spcAft>
                          <a:spcPts val="0"/>
                        </a:spcAft>
                        <a:buNone/>
                      </a:pPr>
                      <a:r>
                        <a:rPr lang="en-US" sz="800" b="1" i="0" u="none" strike="noStrike" cap="none">
                          <a:solidFill>
                            <a:schemeClr val="accent4"/>
                          </a:solidFill>
                          <a:latin typeface="Arial"/>
                          <a:ea typeface="Arial"/>
                          <a:cs typeface="Arial"/>
                          <a:sym typeface="Arial"/>
                        </a:rPr>
                        <a:t>Requirements</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To be eligible for this program, there are minimum requirements that vary depending on the province of destination;</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Active management of the business;</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Minimum 2 years of managerial or ownership experience within the last 5 years;</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Net worth of CAD$300,000 to CAD$800,000;</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Personal investment of CAD$100,000 to CAD$600,000;</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Buy a local business that has been in existence for 3-5 years and is profitable, or start a new one;</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Create jobs for Canadian citizens/permanent residents;</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Minimum English/French language requirement, but low threshold; and</a:t>
                      </a:r>
                      <a:endParaRPr/>
                    </a:p>
                    <a:p>
                      <a:pPr marL="171450" marR="0" lvl="0" indent="-1714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In effect in all provinces across Canada.</a:t>
                      </a:r>
                      <a:endParaRPr/>
                    </a:p>
                    <a:p>
                      <a:pPr marL="343220" marR="0" lvl="1" indent="0" algn="l" rtl="0">
                        <a:spcBef>
                          <a:spcPts val="0"/>
                        </a:spcBef>
                        <a:spcAft>
                          <a:spcPts val="0"/>
                        </a:spcAft>
                        <a:buNone/>
                      </a:pPr>
                      <a:endParaRPr sz="900" u="none" strike="noStrike" cap="none">
                        <a:solidFill>
                          <a:srgbClr val="080808"/>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AE0F2">
                        <a:alpha val="0"/>
                      </a:srgbClr>
                    </a:solidFill>
                  </a:tcPr>
                </a:tc>
                <a:extLst>
                  <a:ext uri="{0D108BD9-81ED-4DB2-BD59-A6C34878D82A}">
                    <a16:rowId xmlns:a16="http://schemas.microsoft.com/office/drawing/2014/main" val="10000"/>
                  </a:ext>
                </a:extLst>
              </a:tr>
              <a:tr h="413300">
                <a:tc>
                  <a:txBody>
                    <a:bodyPr/>
                    <a:lstStyle/>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r h="735025">
                <a:tc>
                  <a:txBody>
                    <a:bodyPr/>
                    <a:lstStyle/>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2"/>
                  </a:ext>
                </a:extLst>
              </a:tr>
              <a:tr h="357575">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Dependants</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b="0" i="0">
                          <a:solidFill>
                            <a:srgbClr val="080808"/>
                          </a:solidFill>
                          <a:latin typeface="Arial"/>
                          <a:ea typeface="Arial"/>
                          <a:cs typeface="Arial"/>
                          <a:sym typeface="Arial"/>
                        </a:rPr>
                        <a:t>Spouse &amp; children under 22.</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3"/>
                  </a:ext>
                </a:extLst>
              </a:tr>
              <a:tr h="600625">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Best Profile Candidate</a:t>
                      </a:r>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a:solidFill>
                            <a:srgbClr val="080808"/>
                          </a:solidFill>
                          <a:latin typeface="Arial"/>
                          <a:ea typeface="Arial"/>
                          <a:cs typeface="Arial"/>
                          <a:sym typeface="Arial"/>
                        </a:rPr>
                        <a:t>Entrepreneurs who are ready to invest in and actively manage a business in any province across Canada as a pathway to permanent residence and commit to spending at least 75% of the time in Canada managing the business.</a:t>
                      </a:r>
                      <a:endParaRPr/>
                    </a:p>
                    <a:p>
                      <a:pPr marL="0" marR="0" lvl="0" indent="0" algn="l" rtl="0">
                        <a:lnSpc>
                          <a:spcPct val="100000"/>
                        </a:lnSpc>
                        <a:spcBef>
                          <a:spcPts val="0"/>
                        </a:spcBef>
                        <a:spcAft>
                          <a:spcPts val="0"/>
                        </a:spcAft>
                        <a:buClr>
                          <a:schemeClr val="dk1"/>
                        </a:buClr>
                        <a:buSzPts val="900"/>
                        <a:buFont typeface="Arial"/>
                        <a:buNone/>
                      </a:pPr>
                      <a:endParaRPr sz="900">
                        <a:solidFill>
                          <a:srgbClr val="080808"/>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4"/>
                  </a:ext>
                </a:extLst>
              </a:tr>
              <a:tr h="737925">
                <a:tc>
                  <a:txBody>
                    <a:bodyPr/>
                    <a:lstStyle/>
                    <a:p>
                      <a:pPr marL="0" marR="0" lvl="0" indent="0" algn="l" rtl="0">
                        <a:spcBef>
                          <a:spcPts val="0"/>
                        </a:spcBef>
                        <a:spcAft>
                          <a:spcPts val="0"/>
                        </a:spcAft>
                        <a:buNone/>
                      </a:pPr>
                      <a:endParaRPr sz="800"/>
                    </a:p>
                    <a:p>
                      <a:pPr marL="0" marR="0" lvl="0" indent="0" algn="l" rtl="0">
                        <a:spcBef>
                          <a:spcPts val="0"/>
                        </a:spcBef>
                        <a:spcAft>
                          <a:spcPts val="0"/>
                        </a:spcAft>
                        <a:buNone/>
                      </a:pPr>
                      <a:r>
                        <a:rPr lang="en-US" sz="800" b="1" i="0">
                          <a:solidFill>
                            <a:schemeClr val="accent4"/>
                          </a:solidFill>
                          <a:latin typeface="Arial"/>
                          <a:ea typeface="Arial"/>
                          <a:cs typeface="Arial"/>
                          <a:sym typeface="Arial"/>
                        </a:rPr>
                        <a:t>Processing times involved</a:t>
                      </a:r>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spcBef>
                          <a:spcPts val="0"/>
                        </a:spcBef>
                        <a:spcAft>
                          <a:spcPts val="0"/>
                        </a:spcAft>
                        <a:buClr>
                          <a:srgbClr val="080808"/>
                        </a:buClr>
                        <a:buSzPts val="900"/>
                        <a:buFont typeface="Arial"/>
                        <a:buChar char="•"/>
                      </a:pPr>
                      <a:r>
                        <a:rPr lang="en-US" sz="900" dirty="0">
                          <a:solidFill>
                            <a:srgbClr val="080808"/>
                          </a:solidFill>
                          <a:latin typeface="Arial"/>
                          <a:ea typeface="Arial"/>
                          <a:cs typeface="Arial"/>
                          <a:sym typeface="Arial"/>
                        </a:rPr>
                        <a:t>Approximately 12 months to obtain a work permit and start managing the business in Canada;</a:t>
                      </a:r>
                      <a:endParaRPr dirty="0"/>
                    </a:p>
                    <a:p>
                      <a:pPr marL="171450" marR="0" lvl="0" indent="-171450" algn="l" rtl="0">
                        <a:spcBef>
                          <a:spcPts val="0"/>
                        </a:spcBef>
                        <a:spcAft>
                          <a:spcPts val="0"/>
                        </a:spcAft>
                        <a:buClr>
                          <a:srgbClr val="080808"/>
                        </a:buClr>
                        <a:buSzPts val="900"/>
                        <a:buFont typeface="Arial"/>
                        <a:buChar char="•"/>
                      </a:pPr>
                      <a:r>
                        <a:rPr lang="en-US" sz="900" dirty="0">
                          <a:solidFill>
                            <a:srgbClr val="080808"/>
                          </a:solidFill>
                          <a:latin typeface="Arial"/>
                          <a:ea typeface="Arial"/>
                          <a:cs typeface="Arial"/>
                          <a:sym typeface="Arial"/>
                        </a:rPr>
                        <a:t>Approximately 18-36 months monitoring of the business by the provincial government; and</a:t>
                      </a:r>
                      <a:endParaRPr dirty="0"/>
                    </a:p>
                    <a:p>
                      <a:pPr marL="171450" marR="0" lvl="0" indent="-171450" algn="l" rtl="0">
                        <a:spcBef>
                          <a:spcPts val="0"/>
                        </a:spcBef>
                        <a:spcAft>
                          <a:spcPts val="0"/>
                        </a:spcAft>
                        <a:buClr>
                          <a:srgbClr val="080808"/>
                        </a:buClr>
                        <a:buSzPts val="900"/>
                        <a:buFont typeface="Arial"/>
                        <a:buChar char="•"/>
                      </a:pPr>
                      <a:r>
                        <a:rPr lang="en-US" sz="900" dirty="0">
                          <a:solidFill>
                            <a:srgbClr val="080808"/>
                          </a:solidFill>
                          <a:latin typeface="Arial"/>
                          <a:ea typeface="Arial"/>
                          <a:cs typeface="Arial"/>
                          <a:sym typeface="Arial"/>
                        </a:rPr>
                        <a:t>Approximately 12-15 months to obtain permanent residence based on the provincial approval.</a:t>
                      </a:r>
                      <a:endParaRPr dirty="0"/>
                    </a:p>
                    <a:p>
                      <a:pPr marL="285750" marR="0" lvl="0" indent="-228600" algn="l" rtl="0">
                        <a:lnSpc>
                          <a:spcPct val="100000"/>
                        </a:lnSpc>
                        <a:spcBef>
                          <a:spcPts val="0"/>
                        </a:spcBef>
                        <a:spcAft>
                          <a:spcPts val="0"/>
                        </a:spcAft>
                        <a:buClr>
                          <a:schemeClr val="dk1"/>
                        </a:buClr>
                        <a:buSzPts val="900"/>
                        <a:buFont typeface="Arial"/>
                        <a:buNone/>
                      </a:pPr>
                      <a:endParaRPr sz="900" b="0" i="0" dirty="0">
                        <a:solidFill>
                          <a:srgbClr val="080808"/>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5"/>
                  </a:ext>
                </a:extLst>
              </a:tr>
            </a:tbl>
          </a:graphicData>
        </a:graphic>
      </p:graphicFrame>
      <p:sp>
        <p:nvSpPr>
          <p:cNvPr id="627" name="Google Shape;627;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28" name="Google Shape;628;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29" name="Google Shape;629;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0" name="Google Shape;630;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1" name="Google Shape;631;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2" name="Google Shape;632;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3" name="Google Shape;633;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4" name="Google Shape;634;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5" name="Google Shape;635;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6" name="Google Shape;636;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7" name="Google Shape;637;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8" name="Google Shape;638;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39" name="Google Shape;639;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40" name="Google Shape;640;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41" name="Google Shape;641;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42" name="Google Shape;642;p77"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8"/>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fld id="{00000000-1234-1234-1234-123412341234}" type="slidenum">
              <a:rPr lang="en-US">
                <a:solidFill>
                  <a:srgbClr val="5F5F5F"/>
                </a:solidFill>
                <a:latin typeface="Arial"/>
                <a:ea typeface="Arial"/>
                <a:cs typeface="Arial"/>
                <a:sym typeface="Arial"/>
              </a:rPr>
              <a:t>7</a:t>
            </a:fld>
            <a:endParaRPr>
              <a:solidFill>
                <a:srgbClr val="5F5F5F"/>
              </a:solidFill>
              <a:latin typeface="Arial"/>
              <a:ea typeface="Arial"/>
              <a:cs typeface="Arial"/>
              <a:sym typeface="Arial"/>
            </a:endParaRPr>
          </a:p>
        </p:txBody>
      </p:sp>
      <p:sp>
        <p:nvSpPr>
          <p:cNvPr id="648" name="Google Shape;648;p78"/>
          <p:cNvSpPr txBox="1">
            <a:spLocks noGrp="1"/>
          </p:cNvSpPr>
          <p:nvPr>
            <p:ph type="title"/>
          </p:nvPr>
        </p:nvSpPr>
        <p:spPr>
          <a:xfrm>
            <a:off x="473337" y="361545"/>
            <a:ext cx="8365863" cy="598117"/>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chemeClr val="lt2"/>
              </a:buClr>
              <a:buSzPct val="99904"/>
              <a:buFont typeface="Arial"/>
              <a:buNone/>
            </a:pPr>
            <a:r>
              <a:rPr lang="en-US"/>
              <a:t>Overview of the Business Temporary Residence Applications </a:t>
            </a:r>
            <a:br>
              <a:rPr lang="en-US"/>
            </a:br>
            <a:r>
              <a:rPr lang="en-US"/>
              <a:t>The Intra-Company Transfer (ICT) Start-Up Program</a:t>
            </a:r>
            <a:br>
              <a:rPr lang="en-US"/>
            </a:br>
            <a:br>
              <a:rPr lang="en-US"/>
            </a:br>
            <a:br>
              <a:rPr lang="en-US"/>
            </a:br>
            <a:r>
              <a:rPr lang="en-US"/>
              <a:t> </a:t>
            </a:r>
            <a:endParaRPr/>
          </a:p>
        </p:txBody>
      </p:sp>
      <p:graphicFrame>
        <p:nvGraphicFramePr>
          <p:cNvPr id="649" name="Google Shape;649;p78"/>
          <p:cNvGraphicFramePr/>
          <p:nvPr>
            <p:extLst>
              <p:ext uri="{D42A27DB-BD31-4B8C-83A1-F6EECF244321}">
                <p14:modId xmlns:p14="http://schemas.microsoft.com/office/powerpoint/2010/main" val="2451862633"/>
              </p:ext>
            </p:extLst>
          </p:nvPr>
        </p:nvGraphicFramePr>
        <p:xfrm>
          <a:off x="860612" y="1116466"/>
          <a:ext cx="6910175" cy="3562650"/>
        </p:xfrm>
        <a:graphic>
          <a:graphicData uri="http://schemas.openxmlformats.org/drawingml/2006/table">
            <a:tbl>
              <a:tblPr firstRow="1" bandRow="1">
                <a:noFill/>
                <a:tableStyleId>{95D29D98-15CA-450D-B191-4E1022A73016}</a:tableStyleId>
              </a:tblPr>
              <a:tblGrid>
                <a:gridCol w="1131575">
                  <a:extLst>
                    <a:ext uri="{9D8B030D-6E8A-4147-A177-3AD203B41FA5}">
                      <a16:colId xmlns:a16="http://schemas.microsoft.com/office/drawing/2014/main" val="20000"/>
                    </a:ext>
                  </a:extLst>
                </a:gridCol>
                <a:gridCol w="5778600">
                  <a:extLst>
                    <a:ext uri="{9D8B030D-6E8A-4147-A177-3AD203B41FA5}">
                      <a16:colId xmlns:a16="http://schemas.microsoft.com/office/drawing/2014/main" val="20001"/>
                    </a:ext>
                  </a:extLst>
                </a:gridCol>
              </a:tblGrid>
              <a:tr h="413300">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Requirements</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l" rtl="0">
                        <a:spcBef>
                          <a:spcPts val="0"/>
                        </a:spcBef>
                        <a:spcAft>
                          <a:spcPts val="0"/>
                        </a:spcAft>
                        <a:buNone/>
                      </a:pPr>
                      <a:r>
                        <a:rPr lang="en-US" sz="900" b="0">
                          <a:solidFill>
                            <a:srgbClr val="080808"/>
                          </a:solidFill>
                          <a:latin typeface="Arial"/>
                          <a:ea typeface="Arial"/>
                          <a:cs typeface="Arial"/>
                          <a:sym typeface="Arial"/>
                        </a:rPr>
                        <a:t>To be eligible under this program, the company:</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Must generally secure physical premises to house the Canadian operation, particularly in the case of specialized knowledge. However, in specific cases involving senior managers or executives, it would be acceptable that the address of the new start-up not yet be secured; for example, the company may use its counsel’s address until the executive can purchase or lease a premise.</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The company must furnish realistic plans to staff the new operation.</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The company must have the financial ability to commence business in Canada and compensate employees.</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When transferring executives or managers, the company must demonstrate that it will be large enough to support executive or management function.</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When transferring a specialized knowledge worker, the company must demonstrate that it is expected to be doing business and ensure that work is guided and directed by management at the Canadian operation.</a:t>
                      </a:r>
                      <a:endParaRPr/>
                    </a:p>
                    <a:p>
                      <a:pPr marL="343220" marR="0" lvl="1" indent="0" algn="l" rtl="0">
                        <a:spcBef>
                          <a:spcPts val="0"/>
                        </a:spcBef>
                        <a:spcAft>
                          <a:spcPts val="0"/>
                        </a:spcAft>
                        <a:buNone/>
                      </a:pPr>
                      <a:endParaRPr sz="800" b="0" u="none" strike="noStrike" cap="none">
                        <a:solidFill>
                          <a:srgbClr val="080808"/>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AE0F2">
                        <a:alpha val="0"/>
                      </a:srgbClr>
                    </a:solidFill>
                  </a:tcPr>
                </a:tc>
                <a:extLst>
                  <a:ext uri="{0D108BD9-81ED-4DB2-BD59-A6C34878D82A}">
                    <a16:rowId xmlns:a16="http://schemas.microsoft.com/office/drawing/2014/main" val="10000"/>
                  </a:ext>
                </a:extLst>
              </a:tr>
              <a:tr h="413300">
                <a:tc>
                  <a:txBody>
                    <a:bodyPr/>
                    <a:lstStyle/>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r h="1124000">
                <a:tc>
                  <a:txBody>
                    <a:bodyPr/>
                    <a:lstStyle/>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2"/>
                  </a:ext>
                </a:extLst>
              </a:tr>
              <a:tr h="357575">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Dependants</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b="0" i="0">
                          <a:solidFill>
                            <a:srgbClr val="080808"/>
                          </a:solidFill>
                          <a:latin typeface="Arial"/>
                          <a:ea typeface="Arial"/>
                          <a:cs typeface="Arial"/>
                          <a:sym typeface="Arial"/>
                        </a:rPr>
                        <a:t>Spouse &amp; children under 22.</a:t>
                      </a:r>
                      <a:endParaRPr/>
                    </a:p>
                    <a:p>
                      <a:pPr marL="0" marR="0" lvl="0" indent="0" algn="l" rtl="0">
                        <a:lnSpc>
                          <a:spcPct val="100000"/>
                        </a:lnSpc>
                        <a:spcBef>
                          <a:spcPts val="0"/>
                        </a:spcBef>
                        <a:spcAft>
                          <a:spcPts val="0"/>
                        </a:spcAft>
                        <a:buClr>
                          <a:schemeClr val="dk1"/>
                        </a:buClr>
                        <a:buSzPts val="900"/>
                        <a:buFont typeface="Arial"/>
                        <a:buNone/>
                      </a:pPr>
                      <a:endParaRPr sz="900" b="0" i="0">
                        <a:solidFill>
                          <a:srgbClr val="080808"/>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3"/>
                  </a:ext>
                </a:extLst>
              </a:tr>
              <a:tr h="554875">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Best Profile Candidate</a:t>
                      </a:r>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b="0" i="0">
                          <a:solidFill>
                            <a:srgbClr val="080808"/>
                          </a:solidFill>
                          <a:latin typeface="Arial"/>
                          <a:ea typeface="Arial"/>
                          <a:cs typeface="Arial"/>
                          <a:sym typeface="Arial"/>
                        </a:rPr>
                        <a:t>Senior manager/executive or specialized worker, with at least one year of experience outside Canada.</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4"/>
                  </a:ext>
                </a:extLst>
              </a:tr>
              <a:tr h="693700">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Processing times involved</a:t>
                      </a:r>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b="0" i="0" dirty="0">
                          <a:solidFill>
                            <a:srgbClr val="080808"/>
                          </a:solidFill>
                          <a:latin typeface="Arial"/>
                          <a:ea typeface="Arial"/>
                          <a:cs typeface="Arial"/>
                          <a:sym typeface="Arial"/>
                        </a:rPr>
                        <a:t>The processing time for the work permit depends on the filing location and can run from 1-4 months.</a:t>
                      </a:r>
                      <a:endParaRPr lang="en-US" sz="900" dirty="0"/>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5"/>
                  </a:ext>
                </a:extLst>
              </a:tr>
            </a:tbl>
          </a:graphicData>
        </a:graphic>
      </p:graphicFrame>
      <p:sp>
        <p:nvSpPr>
          <p:cNvPr id="650" name="Google Shape;650;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1" name="Google Shape;651;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2" name="Google Shape;652;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3" name="Google Shape;653;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4" name="Google Shape;654;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5" name="Google Shape;655;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6" name="Google Shape;656;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7" name="Google Shape;657;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8" name="Google Shape;658;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59" name="Google Shape;659;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60" name="Google Shape;660;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61" name="Google Shape;661;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62" name="Google Shape;662;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63" name="Google Shape;663;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64" name="Google Shape;664;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
        <p:nvSpPr>
          <p:cNvPr id="665" name="Google Shape;665;p78"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spcBef>
                <a:spcPts val="0"/>
              </a:spcBef>
              <a:spcAft>
                <a:spcPts val="0"/>
              </a:spcAft>
              <a:buNone/>
            </a:pPr>
            <a:endParaRPr sz="1351">
              <a:solidFill>
                <a:srgbClr val="7F7F7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9"/>
          <p:cNvSpPr txBox="1">
            <a:spLocks noGrp="1"/>
          </p:cNvSpPr>
          <p:nvPr>
            <p:ph type="sldNum" idx="12"/>
          </p:nvPr>
        </p:nvSpPr>
        <p:spPr>
          <a:xfrm>
            <a:off x="8229600" y="4893365"/>
            <a:ext cx="609600" cy="12129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5F5F5F"/>
              </a:buClr>
              <a:buSzPts val="788"/>
              <a:buFont typeface="Arial"/>
              <a:buNone/>
            </a:pPr>
            <a:fld id="{00000000-1234-1234-1234-123412341234}" type="slidenum">
              <a:rPr lang="en-US" sz="788" b="0" i="0" u="none" strike="noStrike" cap="none">
                <a:solidFill>
                  <a:srgbClr val="5F5F5F"/>
                </a:solidFill>
                <a:latin typeface="Arial"/>
                <a:ea typeface="Arial"/>
                <a:cs typeface="Arial"/>
                <a:sym typeface="Arial"/>
              </a:rPr>
              <a:t>8</a:t>
            </a:fld>
            <a:endParaRPr sz="788" b="0" i="0" u="none" strike="noStrike" cap="none">
              <a:solidFill>
                <a:srgbClr val="5F5F5F"/>
              </a:solidFill>
              <a:latin typeface="Arial"/>
              <a:ea typeface="Arial"/>
              <a:cs typeface="Arial"/>
              <a:sym typeface="Arial"/>
            </a:endParaRPr>
          </a:p>
        </p:txBody>
      </p:sp>
      <p:sp>
        <p:nvSpPr>
          <p:cNvPr id="671" name="Google Shape;671;p79"/>
          <p:cNvSpPr txBox="1">
            <a:spLocks noGrp="1"/>
          </p:cNvSpPr>
          <p:nvPr>
            <p:ph type="title"/>
          </p:nvPr>
        </p:nvSpPr>
        <p:spPr>
          <a:xfrm>
            <a:off x="1483042" y="374332"/>
            <a:ext cx="4655540" cy="598117"/>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2"/>
              </a:buClr>
              <a:buSzPct val="99904"/>
              <a:buFont typeface="Arial"/>
              <a:buNone/>
            </a:pPr>
            <a:r>
              <a:rPr lang="en-US" dirty="0"/>
              <a:t>The Global Talent Stream, Category A</a:t>
            </a:r>
            <a:br>
              <a:rPr lang="en-US" dirty="0"/>
            </a:br>
            <a:br>
              <a:rPr lang="en-US" dirty="0"/>
            </a:br>
            <a:br>
              <a:rPr lang="en-US" dirty="0"/>
            </a:br>
            <a:r>
              <a:rPr lang="en-US" dirty="0"/>
              <a:t> </a:t>
            </a:r>
            <a:endParaRPr dirty="0"/>
          </a:p>
        </p:txBody>
      </p:sp>
      <p:graphicFrame>
        <p:nvGraphicFramePr>
          <p:cNvPr id="672" name="Google Shape;672;p79"/>
          <p:cNvGraphicFramePr/>
          <p:nvPr>
            <p:extLst>
              <p:ext uri="{D42A27DB-BD31-4B8C-83A1-F6EECF244321}">
                <p14:modId xmlns:p14="http://schemas.microsoft.com/office/powerpoint/2010/main" val="2175279222"/>
              </p:ext>
            </p:extLst>
          </p:nvPr>
        </p:nvGraphicFramePr>
        <p:xfrm>
          <a:off x="867335" y="972449"/>
          <a:ext cx="6903457" cy="2978850"/>
        </p:xfrm>
        <a:graphic>
          <a:graphicData uri="http://schemas.openxmlformats.org/drawingml/2006/table">
            <a:tbl>
              <a:tblPr firstRow="1" bandRow="1">
                <a:noFill/>
                <a:tableStyleId>{95D29D98-15CA-450D-B191-4E1022A73016}</a:tableStyleId>
              </a:tblPr>
              <a:tblGrid>
                <a:gridCol w="1130475">
                  <a:extLst>
                    <a:ext uri="{9D8B030D-6E8A-4147-A177-3AD203B41FA5}">
                      <a16:colId xmlns:a16="http://schemas.microsoft.com/office/drawing/2014/main" val="20000"/>
                    </a:ext>
                  </a:extLst>
                </a:gridCol>
                <a:gridCol w="5772982">
                  <a:extLst>
                    <a:ext uri="{9D8B030D-6E8A-4147-A177-3AD203B41FA5}">
                      <a16:colId xmlns:a16="http://schemas.microsoft.com/office/drawing/2014/main" val="20001"/>
                    </a:ext>
                  </a:extLst>
                </a:gridCol>
              </a:tblGrid>
              <a:tr h="413300">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Requirements</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3">
                  <a:txBody>
                    <a:bodyPr/>
                    <a:lstStyle/>
                    <a:p>
                      <a:pPr marL="0" marR="0" lvl="0" indent="0" algn="l" rtl="0">
                        <a:spcBef>
                          <a:spcPts val="0"/>
                        </a:spcBef>
                        <a:spcAft>
                          <a:spcPts val="0"/>
                        </a:spcAft>
                        <a:buNone/>
                      </a:pPr>
                      <a:r>
                        <a:rPr lang="en-US" sz="900" b="0">
                          <a:solidFill>
                            <a:srgbClr val="080808"/>
                          </a:solidFill>
                          <a:latin typeface="Arial"/>
                          <a:ea typeface="Arial"/>
                          <a:cs typeface="Arial"/>
                          <a:sym typeface="Arial"/>
                        </a:rPr>
                        <a:t>To be eligible under this program, the company:</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Have a designated referral partner, who will be able to vouch for the company in terms of legitimacy and operating in Canada;</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The company has a focus on innovation and is capable of scaling up;</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The company is seeking to fill a unique and specialized position in the company; </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The company has identified a qualified foreign worker for potential hire into that unique and specialized position; and</a:t>
                      </a:r>
                      <a:endParaRPr/>
                    </a:p>
                    <a:p>
                      <a:pPr marL="285750" marR="0" lvl="0" indent="-285750" algn="l" rtl="0">
                        <a:spcBef>
                          <a:spcPts val="0"/>
                        </a:spcBef>
                        <a:spcAft>
                          <a:spcPts val="0"/>
                        </a:spcAft>
                        <a:buClr>
                          <a:srgbClr val="080808"/>
                        </a:buClr>
                        <a:buSzPts val="900"/>
                        <a:buFont typeface="Arial"/>
                        <a:buChar char="•"/>
                      </a:pPr>
                      <a:r>
                        <a:rPr lang="en-US" sz="900" b="0">
                          <a:solidFill>
                            <a:srgbClr val="080808"/>
                          </a:solidFill>
                          <a:latin typeface="Arial"/>
                          <a:ea typeface="Arial"/>
                          <a:cs typeface="Arial"/>
                          <a:sym typeface="Arial"/>
                        </a:rPr>
                        <a:t>The company requires a labour market benefits plan.</a:t>
                      </a:r>
                      <a:endParaRPr/>
                    </a:p>
                    <a:p>
                      <a:pPr marL="343220" marR="0" lvl="1" indent="0" algn="l" rtl="0">
                        <a:spcBef>
                          <a:spcPts val="0"/>
                        </a:spcBef>
                        <a:spcAft>
                          <a:spcPts val="0"/>
                        </a:spcAft>
                        <a:buNone/>
                      </a:pPr>
                      <a:endParaRPr sz="800" b="0" u="none" strike="noStrike" cap="none">
                        <a:solidFill>
                          <a:srgbClr val="080808"/>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AE0F2">
                        <a:alpha val="0"/>
                      </a:srgbClr>
                    </a:solidFill>
                  </a:tcPr>
                </a:tc>
                <a:extLst>
                  <a:ext uri="{0D108BD9-81ED-4DB2-BD59-A6C34878D82A}">
                    <a16:rowId xmlns:a16="http://schemas.microsoft.com/office/drawing/2014/main" val="10000"/>
                  </a:ext>
                </a:extLst>
              </a:tr>
              <a:tr h="413300">
                <a:tc>
                  <a:txBody>
                    <a:bodyPr/>
                    <a:lstStyle/>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r h="546100">
                <a:tc>
                  <a:txBody>
                    <a:bodyPr/>
                    <a:lstStyle/>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2"/>
                  </a:ext>
                </a:extLst>
              </a:tr>
              <a:tr h="357575">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Dependants</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b="0" i="0">
                          <a:solidFill>
                            <a:srgbClr val="080808"/>
                          </a:solidFill>
                          <a:latin typeface="Arial"/>
                          <a:ea typeface="Arial"/>
                          <a:cs typeface="Arial"/>
                          <a:sym typeface="Arial"/>
                        </a:rPr>
                        <a:t>Spouse &amp; children under 22.</a:t>
                      </a:r>
                      <a:endParaRPr/>
                    </a:p>
                    <a:p>
                      <a:pPr marL="0" marR="0" lvl="0" indent="0" algn="l" rtl="0">
                        <a:lnSpc>
                          <a:spcPct val="100000"/>
                        </a:lnSpc>
                        <a:spcBef>
                          <a:spcPts val="0"/>
                        </a:spcBef>
                        <a:spcAft>
                          <a:spcPts val="0"/>
                        </a:spcAft>
                        <a:buClr>
                          <a:schemeClr val="dk1"/>
                        </a:buClr>
                        <a:buSzPts val="900"/>
                        <a:buFont typeface="Arial"/>
                        <a:buNone/>
                      </a:pPr>
                      <a:endParaRPr sz="900" b="0" i="0">
                        <a:solidFill>
                          <a:srgbClr val="080808"/>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3"/>
                  </a:ext>
                </a:extLst>
              </a:tr>
              <a:tr h="554875">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Best Profile </a:t>
                      </a:r>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b="0" i="0">
                          <a:solidFill>
                            <a:srgbClr val="080808"/>
                          </a:solidFill>
                          <a:latin typeface="Arial"/>
                          <a:ea typeface="Arial"/>
                          <a:cs typeface="Arial"/>
                          <a:sym typeface="Arial"/>
                        </a:rPr>
                        <a:t>Innovative company seeking to fill a very limited number of unique or specialized positions</a:t>
                      </a:r>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4"/>
                  </a:ext>
                </a:extLst>
              </a:tr>
              <a:tr h="693700">
                <a:tc>
                  <a:txBody>
                    <a:bodyPr/>
                    <a:lstStyle/>
                    <a:p>
                      <a:pPr marL="0" marR="0" lvl="0" indent="0" algn="l" rtl="0">
                        <a:spcBef>
                          <a:spcPts val="0"/>
                        </a:spcBef>
                        <a:spcAft>
                          <a:spcPts val="0"/>
                        </a:spcAft>
                        <a:buNone/>
                      </a:pPr>
                      <a:r>
                        <a:rPr lang="en-US" sz="800" b="1" i="0">
                          <a:solidFill>
                            <a:schemeClr val="accent4"/>
                          </a:solidFill>
                          <a:latin typeface="Arial"/>
                          <a:ea typeface="Arial"/>
                          <a:cs typeface="Arial"/>
                          <a:sym typeface="Arial"/>
                        </a:rPr>
                        <a:t>Processing times involved</a:t>
                      </a:r>
                      <a:endParaRPr/>
                    </a:p>
                    <a:p>
                      <a:pPr marL="0" marR="0" lvl="0" indent="0" algn="l" rtl="0">
                        <a:spcBef>
                          <a:spcPts val="0"/>
                        </a:spcBef>
                        <a:spcAft>
                          <a:spcPts val="0"/>
                        </a:spcAft>
                        <a:buNone/>
                      </a:pPr>
                      <a:endParaRPr sz="800" b="1" i="0">
                        <a:solidFill>
                          <a:schemeClr val="accent4"/>
                        </a:solidFill>
                        <a:latin typeface="Arial"/>
                        <a:ea typeface="Arial"/>
                        <a:cs typeface="Arial"/>
                        <a:sym typeface="Arial"/>
                      </a:endParaRPr>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80808"/>
                        </a:buClr>
                        <a:buSzPts val="900"/>
                        <a:buFont typeface="Arial"/>
                        <a:buNone/>
                      </a:pPr>
                      <a:r>
                        <a:rPr lang="en-US" sz="900" b="0" i="0" dirty="0">
                          <a:solidFill>
                            <a:srgbClr val="080808"/>
                          </a:solidFill>
                          <a:latin typeface="Arial"/>
                          <a:ea typeface="Arial"/>
                          <a:cs typeface="Arial"/>
                          <a:sym typeface="Arial"/>
                        </a:rPr>
                        <a:t>The processing time for the </a:t>
                      </a:r>
                      <a:r>
                        <a:rPr lang="en-US" sz="900" b="0" i="0" dirty="0" err="1">
                          <a:solidFill>
                            <a:srgbClr val="080808"/>
                          </a:solidFill>
                          <a:latin typeface="Arial"/>
                          <a:ea typeface="Arial"/>
                          <a:cs typeface="Arial"/>
                          <a:sym typeface="Arial"/>
                        </a:rPr>
                        <a:t>Labour</a:t>
                      </a:r>
                      <a:r>
                        <a:rPr lang="en-US" sz="900" b="0" i="0" dirty="0">
                          <a:solidFill>
                            <a:srgbClr val="080808"/>
                          </a:solidFill>
                          <a:latin typeface="Arial"/>
                          <a:ea typeface="Arial"/>
                          <a:cs typeface="Arial"/>
                          <a:sym typeface="Arial"/>
                        </a:rPr>
                        <a:t> Market Impact Assessment is approximately 1 month.</a:t>
                      </a:r>
                      <a:endParaRPr dirty="0"/>
                    </a:p>
                    <a:p>
                      <a:pPr marL="0" marR="0" lvl="0" indent="0" algn="l" rtl="0">
                        <a:lnSpc>
                          <a:spcPct val="100000"/>
                        </a:lnSpc>
                        <a:spcBef>
                          <a:spcPts val="0"/>
                        </a:spcBef>
                        <a:spcAft>
                          <a:spcPts val="0"/>
                        </a:spcAft>
                        <a:buClr>
                          <a:srgbClr val="080808"/>
                        </a:buClr>
                        <a:buSzPts val="900"/>
                        <a:buFont typeface="Arial"/>
                        <a:buNone/>
                      </a:pPr>
                      <a:r>
                        <a:rPr lang="en-US" sz="900" b="0" i="0" dirty="0">
                          <a:solidFill>
                            <a:srgbClr val="080808"/>
                          </a:solidFill>
                          <a:latin typeface="Arial"/>
                          <a:ea typeface="Arial"/>
                          <a:cs typeface="Arial"/>
                          <a:sym typeface="Arial"/>
                        </a:rPr>
                        <a:t>The processing time for the work permit depends on the filing location and can run from 1-4 months.</a:t>
                      </a:r>
                      <a:endParaRPr dirty="0"/>
                    </a:p>
                  </a:txBody>
                  <a:tcPr marL="51475" marR="51475" marT="25750" marB="257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F0F9">
                        <a:alpha val="0"/>
                      </a:srgbClr>
                    </a:solidFill>
                  </a:tcPr>
                </a:tc>
                <a:extLst>
                  <a:ext uri="{0D108BD9-81ED-4DB2-BD59-A6C34878D82A}">
                    <a16:rowId xmlns:a16="http://schemas.microsoft.com/office/drawing/2014/main" val="10005"/>
                  </a:ext>
                </a:extLst>
              </a:tr>
            </a:tbl>
          </a:graphicData>
        </a:graphic>
      </p:graphicFrame>
      <p:sp>
        <p:nvSpPr>
          <p:cNvPr id="673" name="Google Shape;673;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74" name="Google Shape;674;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75" name="Google Shape;675;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76" name="Google Shape;676;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77" name="Google Shape;677;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78" name="Google Shape;678;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79" name="Google Shape;679;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0" name="Google Shape;680;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1" name="Google Shape;681;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2" name="Google Shape;682;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3" name="Google Shape;683;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4" name="Google Shape;684;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5" name="Google Shape;685;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6" name="Google Shape;686;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7" name="Google Shape;687;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
        <p:nvSpPr>
          <p:cNvPr id="688" name="Google Shape;688;p79" descr="*"/>
          <p:cNvSpPr/>
          <p:nvPr/>
        </p:nvSpPr>
        <p:spPr>
          <a:xfrm>
            <a:off x="1597044" y="1430073"/>
            <a:ext cx="228812" cy="228812"/>
          </a:xfrm>
          <a:prstGeom prst="rect">
            <a:avLst/>
          </a:prstGeom>
          <a:noFill/>
          <a:ln>
            <a:noFill/>
          </a:ln>
        </p:spPr>
        <p:txBody>
          <a:bodyPr spcFirstLastPara="1" wrap="square" lIns="68625" tIns="34300" rIns="68625" bIns="34300" anchor="t" anchorCtr="0">
            <a:noAutofit/>
          </a:bodyPr>
          <a:lstStyle/>
          <a:p>
            <a:pPr marL="0" marR="0" lvl="0" indent="0" algn="l" rtl="0">
              <a:lnSpc>
                <a:spcPct val="100000"/>
              </a:lnSpc>
              <a:spcBef>
                <a:spcPts val="0"/>
              </a:spcBef>
              <a:spcAft>
                <a:spcPts val="0"/>
              </a:spcAft>
              <a:buClr>
                <a:schemeClr val="dk1"/>
              </a:buClr>
              <a:buSzPts val="1351"/>
              <a:buFont typeface="Arial"/>
              <a:buNone/>
            </a:pPr>
            <a:endParaRPr sz="1351" b="0" i="0" u="none" strike="noStrike" cap="none">
              <a:solidFill>
                <a:srgbClr val="7F7F7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A894-CC1D-4CC4-8573-3E14B0957ED6}"/>
              </a:ext>
            </a:extLst>
          </p:cNvPr>
          <p:cNvSpPr>
            <a:spLocks noGrp="1"/>
          </p:cNvSpPr>
          <p:nvPr>
            <p:ph type="ctrTitle"/>
          </p:nvPr>
        </p:nvSpPr>
        <p:spPr>
          <a:xfrm>
            <a:off x="1250576" y="198391"/>
            <a:ext cx="6420971" cy="361800"/>
          </a:xfrm>
        </p:spPr>
        <p:txBody>
          <a:bodyPr>
            <a:normAutofit fontScale="90000"/>
          </a:bodyPr>
          <a:lstStyle/>
          <a:p>
            <a:r>
              <a:rPr lang="en-CA" dirty="0"/>
              <a:t>Approved Applications Data</a:t>
            </a:r>
            <a:endParaRPr lang="en-US" dirty="0"/>
          </a:p>
        </p:txBody>
      </p:sp>
      <p:graphicFrame>
        <p:nvGraphicFramePr>
          <p:cNvPr id="6" name="Table 5">
            <a:extLst>
              <a:ext uri="{FF2B5EF4-FFF2-40B4-BE49-F238E27FC236}">
                <a16:creationId xmlns:a16="http://schemas.microsoft.com/office/drawing/2014/main" id="{FB6C60CF-292E-4697-A1D7-F07FDECAF733}"/>
              </a:ext>
            </a:extLst>
          </p:cNvPr>
          <p:cNvGraphicFramePr>
            <a:graphicFrameLocks noGrp="1"/>
          </p:cNvGraphicFramePr>
          <p:nvPr>
            <p:extLst>
              <p:ext uri="{D42A27DB-BD31-4B8C-83A1-F6EECF244321}">
                <p14:modId xmlns:p14="http://schemas.microsoft.com/office/powerpoint/2010/main" val="2139822191"/>
              </p:ext>
            </p:extLst>
          </p:nvPr>
        </p:nvGraphicFramePr>
        <p:xfrm>
          <a:off x="658906" y="617104"/>
          <a:ext cx="8172450" cy="1534160"/>
        </p:xfrm>
        <a:graphic>
          <a:graphicData uri="http://schemas.openxmlformats.org/drawingml/2006/table">
            <a:tbl>
              <a:tblPr>
                <a:tableStyleId>{95D29D98-15CA-450D-B191-4E1022A73016}</a:tableStyleId>
              </a:tblPr>
              <a:tblGrid>
                <a:gridCol w="1479176">
                  <a:extLst>
                    <a:ext uri="{9D8B030D-6E8A-4147-A177-3AD203B41FA5}">
                      <a16:colId xmlns:a16="http://schemas.microsoft.com/office/drawing/2014/main" val="2139469929"/>
                    </a:ext>
                  </a:extLst>
                </a:gridCol>
                <a:gridCol w="1627094">
                  <a:extLst>
                    <a:ext uri="{9D8B030D-6E8A-4147-A177-3AD203B41FA5}">
                      <a16:colId xmlns:a16="http://schemas.microsoft.com/office/drawing/2014/main" val="1423964635"/>
                    </a:ext>
                  </a:extLst>
                </a:gridCol>
                <a:gridCol w="1842548">
                  <a:extLst>
                    <a:ext uri="{9D8B030D-6E8A-4147-A177-3AD203B41FA5}">
                      <a16:colId xmlns:a16="http://schemas.microsoft.com/office/drawing/2014/main" val="1368234290"/>
                    </a:ext>
                  </a:extLst>
                </a:gridCol>
                <a:gridCol w="1599900">
                  <a:extLst>
                    <a:ext uri="{9D8B030D-6E8A-4147-A177-3AD203B41FA5}">
                      <a16:colId xmlns:a16="http://schemas.microsoft.com/office/drawing/2014/main" val="853710901"/>
                    </a:ext>
                  </a:extLst>
                </a:gridCol>
                <a:gridCol w="1196788">
                  <a:extLst>
                    <a:ext uri="{9D8B030D-6E8A-4147-A177-3AD203B41FA5}">
                      <a16:colId xmlns:a16="http://schemas.microsoft.com/office/drawing/2014/main" val="674086566"/>
                    </a:ext>
                  </a:extLst>
                </a:gridCol>
                <a:gridCol w="426944">
                  <a:extLst>
                    <a:ext uri="{9D8B030D-6E8A-4147-A177-3AD203B41FA5}">
                      <a16:colId xmlns:a16="http://schemas.microsoft.com/office/drawing/2014/main" val="2251751289"/>
                    </a:ext>
                  </a:extLst>
                </a:gridCol>
              </a:tblGrid>
              <a:tr h="0">
                <a:tc gridSpan="6">
                  <a:txBody>
                    <a:bodyPr/>
                    <a:lstStyle/>
                    <a:p>
                      <a:pPr algn="ctr" fontAlgn="ctr"/>
                      <a:r>
                        <a:rPr lang="en-US" sz="900" b="1" i="0" u="none" strike="noStrike" cap="none" dirty="0">
                          <a:solidFill>
                            <a:srgbClr val="00B0F0"/>
                          </a:solidFill>
                          <a:latin typeface="Calibri"/>
                          <a:cs typeface="Calibri"/>
                          <a:sym typeface="Arial"/>
                        </a:rPr>
                        <a:t>Intra - company transferees (C12) Work Permit Applications (including extensions) Approved between 2018 and May 31, 2021, Broken Down by Country of Citizenship (in Persons) </a:t>
                      </a: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8401966"/>
                  </a:ext>
                </a:extLst>
              </a:tr>
              <a:tr h="278765">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Country of Citizenship</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2018</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2019</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2020</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2021 (Jan-May)</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Total</a:t>
                      </a:r>
                    </a:p>
                  </a:txBody>
                  <a:tcPr marL="9525" marR="9525" marT="9525" marB="0" anchor="ctr"/>
                </a:tc>
                <a:extLst>
                  <a:ext uri="{0D108BD9-81ED-4DB2-BD59-A6C34878D82A}">
                    <a16:rowId xmlns:a16="http://schemas.microsoft.com/office/drawing/2014/main" val="1646529792"/>
                  </a:ext>
                </a:extLst>
              </a:tr>
              <a:tr h="161925">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India</a:t>
                      </a:r>
                    </a:p>
                  </a:txBody>
                  <a:tcPr marL="9525" marR="9525" marT="9525"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10,883</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15,323</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10,169</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6,824</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43,199</a:t>
                      </a:r>
                    </a:p>
                  </a:txBody>
                  <a:tcPr marL="9525" marR="9525" marT="9525" marB="0" anchor="ctr"/>
                </a:tc>
                <a:extLst>
                  <a:ext uri="{0D108BD9-81ED-4DB2-BD59-A6C34878D82A}">
                    <a16:rowId xmlns:a16="http://schemas.microsoft.com/office/drawing/2014/main" val="2564571002"/>
                  </a:ext>
                </a:extLst>
              </a:tr>
              <a:tr h="161925">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United Kingdom and Overseas Territories</a:t>
                      </a:r>
                    </a:p>
                  </a:txBody>
                  <a:tcPr marL="9525" marR="9525" marT="9525"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1,089</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1,035</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599</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330</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3,053</a:t>
                      </a:r>
                    </a:p>
                  </a:txBody>
                  <a:tcPr marL="9525" marR="9525" marT="9525" marB="0" anchor="ctr"/>
                </a:tc>
                <a:extLst>
                  <a:ext uri="{0D108BD9-81ED-4DB2-BD59-A6C34878D82A}">
                    <a16:rowId xmlns:a16="http://schemas.microsoft.com/office/drawing/2014/main" val="556833715"/>
                  </a:ext>
                </a:extLst>
              </a:tr>
              <a:tr h="161925">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People's Republic of China</a:t>
                      </a:r>
                    </a:p>
                  </a:txBody>
                  <a:tcPr marL="9525" marR="9525" marT="9525"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610</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691</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623</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411</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2,335</a:t>
                      </a:r>
                    </a:p>
                  </a:txBody>
                  <a:tcPr marL="9525" marR="9525" marT="9525" marB="0" anchor="ctr"/>
                </a:tc>
                <a:extLst>
                  <a:ext uri="{0D108BD9-81ED-4DB2-BD59-A6C34878D82A}">
                    <a16:rowId xmlns:a16="http://schemas.microsoft.com/office/drawing/2014/main" val="2836078465"/>
                  </a:ext>
                </a:extLst>
              </a:tr>
              <a:tr h="161925">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France</a:t>
                      </a:r>
                    </a:p>
                  </a:txBody>
                  <a:tcPr marL="9525" marR="9525" marT="9525"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709</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727</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479</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266</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2,181</a:t>
                      </a:r>
                    </a:p>
                  </a:txBody>
                  <a:tcPr marL="9525" marR="9525" marT="9525" marB="0" anchor="ctr"/>
                </a:tc>
                <a:extLst>
                  <a:ext uri="{0D108BD9-81ED-4DB2-BD59-A6C34878D82A}">
                    <a16:rowId xmlns:a16="http://schemas.microsoft.com/office/drawing/2014/main" val="3374597336"/>
                  </a:ext>
                </a:extLst>
              </a:tr>
              <a:tr h="161925">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Federal Republic of Germany</a:t>
                      </a:r>
                    </a:p>
                  </a:txBody>
                  <a:tcPr marL="9525" marR="9525" marT="9525"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555</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521</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321</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174</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1,571</a:t>
                      </a:r>
                    </a:p>
                  </a:txBody>
                  <a:tcPr marL="9525" marR="9525" marT="9525" marB="0" anchor="ctr"/>
                </a:tc>
                <a:extLst>
                  <a:ext uri="{0D108BD9-81ED-4DB2-BD59-A6C34878D82A}">
                    <a16:rowId xmlns:a16="http://schemas.microsoft.com/office/drawing/2014/main" val="632838420"/>
                  </a:ext>
                </a:extLst>
              </a:tr>
              <a:tr h="161925">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Japan</a:t>
                      </a:r>
                    </a:p>
                  </a:txBody>
                  <a:tcPr marL="9525" marR="9525" marT="9525"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499</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352</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a:solidFill>
                            <a:srgbClr val="222222"/>
                          </a:solidFill>
                          <a:effectLst/>
                          <a:latin typeface="Arial" panose="020B0604020202020204" pitchFamily="34" charset="0"/>
                          <a:ea typeface="+mn-ea"/>
                          <a:cs typeface="+mn-cs"/>
                          <a:sym typeface="Arial"/>
                        </a:rPr>
                        <a:t>271</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187</a:t>
                      </a:r>
                    </a:p>
                  </a:txBody>
                  <a:tcPr marL="9525" marR="9525" marT="9525" marB="0" anchor="ct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rgbClr val="222222"/>
                          </a:solidFill>
                          <a:effectLst/>
                          <a:latin typeface="Arial" panose="020B0604020202020204" pitchFamily="34" charset="0"/>
                          <a:ea typeface="+mn-ea"/>
                          <a:cs typeface="+mn-cs"/>
                          <a:sym typeface="Arial"/>
                        </a:rPr>
                        <a:t>1,309</a:t>
                      </a:r>
                    </a:p>
                  </a:txBody>
                  <a:tcPr marL="9525" marR="9525" marT="9525" marB="0" anchor="ctr"/>
                </a:tc>
                <a:extLst>
                  <a:ext uri="{0D108BD9-81ED-4DB2-BD59-A6C34878D82A}">
                    <a16:rowId xmlns:a16="http://schemas.microsoft.com/office/drawing/2014/main" val="2618439749"/>
                  </a:ext>
                </a:extLst>
              </a:tr>
            </a:tbl>
          </a:graphicData>
        </a:graphic>
      </p:graphicFrame>
      <p:graphicFrame>
        <p:nvGraphicFramePr>
          <p:cNvPr id="7" name="Table 6">
            <a:extLst>
              <a:ext uri="{FF2B5EF4-FFF2-40B4-BE49-F238E27FC236}">
                <a16:creationId xmlns:a16="http://schemas.microsoft.com/office/drawing/2014/main" id="{E7B7EC60-BF02-4C03-B295-C3A80FB7E8F5}"/>
              </a:ext>
            </a:extLst>
          </p:cNvPr>
          <p:cNvGraphicFramePr>
            <a:graphicFrameLocks noGrp="1"/>
          </p:cNvGraphicFramePr>
          <p:nvPr>
            <p:extLst>
              <p:ext uri="{D42A27DB-BD31-4B8C-83A1-F6EECF244321}">
                <p14:modId xmlns:p14="http://schemas.microsoft.com/office/powerpoint/2010/main" val="3750776919"/>
              </p:ext>
            </p:extLst>
          </p:nvPr>
        </p:nvGraphicFramePr>
        <p:xfrm>
          <a:off x="646300" y="2234381"/>
          <a:ext cx="8197662" cy="2470758"/>
        </p:xfrm>
        <a:graphic>
          <a:graphicData uri="http://schemas.openxmlformats.org/drawingml/2006/table">
            <a:tbl>
              <a:tblPr>
                <a:tableStyleId>{95D29D98-15CA-450D-B191-4E1022A73016}</a:tableStyleId>
              </a:tblPr>
              <a:tblGrid>
                <a:gridCol w="1485059">
                  <a:extLst>
                    <a:ext uri="{9D8B030D-6E8A-4147-A177-3AD203B41FA5}">
                      <a16:colId xmlns:a16="http://schemas.microsoft.com/office/drawing/2014/main" val="4188108170"/>
                    </a:ext>
                  </a:extLst>
                </a:gridCol>
                <a:gridCol w="705970">
                  <a:extLst>
                    <a:ext uri="{9D8B030D-6E8A-4147-A177-3AD203B41FA5}">
                      <a16:colId xmlns:a16="http://schemas.microsoft.com/office/drawing/2014/main" val="1220945813"/>
                    </a:ext>
                  </a:extLst>
                </a:gridCol>
                <a:gridCol w="403412">
                  <a:extLst>
                    <a:ext uri="{9D8B030D-6E8A-4147-A177-3AD203B41FA5}">
                      <a16:colId xmlns:a16="http://schemas.microsoft.com/office/drawing/2014/main" val="1248488921"/>
                    </a:ext>
                  </a:extLst>
                </a:gridCol>
                <a:gridCol w="517712">
                  <a:extLst>
                    <a:ext uri="{9D8B030D-6E8A-4147-A177-3AD203B41FA5}">
                      <a16:colId xmlns:a16="http://schemas.microsoft.com/office/drawing/2014/main" val="2452877268"/>
                    </a:ext>
                  </a:extLst>
                </a:gridCol>
                <a:gridCol w="871237">
                  <a:extLst>
                    <a:ext uri="{9D8B030D-6E8A-4147-A177-3AD203B41FA5}">
                      <a16:colId xmlns:a16="http://schemas.microsoft.com/office/drawing/2014/main" val="3689653807"/>
                    </a:ext>
                  </a:extLst>
                </a:gridCol>
                <a:gridCol w="446417">
                  <a:extLst>
                    <a:ext uri="{9D8B030D-6E8A-4147-A177-3AD203B41FA5}">
                      <a16:colId xmlns:a16="http://schemas.microsoft.com/office/drawing/2014/main" val="2228932871"/>
                    </a:ext>
                  </a:extLst>
                </a:gridCol>
                <a:gridCol w="562873">
                  <a:extLst>
                    <a:ext uri="{9D8B030D-6E8A-4147-A177-3AD203B41FA5}">
                      <a16:colId xmlns:a16="http://schemas.microsoft.com/office/drawing/2014/main" val="1214956610"/>
                    </a:ext>
                  </a:extLst>
                </a:gridCol>
                <a:gridCol w="768544">
                  <a:extLst>
                    <a:ext uri="{9D8B030D-6E8A-4147-A177-3AD203B41FA5}">
                      <a16:colId xmlns:a16="http://schemas.microsoft.com/office/drawing/2014/main" val="3605459662"/>
                    </a:ext>
                  </a:extLst>
                </a:gridCol>
                <a:gridCol w="345072">
                  <a:extLst>
                    <a:ext uri="{9D8B030D-6E8A-4147-A177-3AD203B41FA5}">
                      <a16:colId xmlns:a16="http://schemas.microsoft.com/office/drawing/2014/main" val="2614002107"/>
                    </a:ext>
                  </a:extLst>
                </a:gridCol>
                <a:gridCol w="441580">
                  <a:extLst>
                    <a:ext uri="{9D8B030D-6E8A-4147-A177-3AD203B41FA5}">
                      <a16:colId xmlns:a16="http://schemas.microsoft.com/office/drawing/2014/main" val="2843521906"/>
                    </a:ext>
                  </a:extLst>
                </a:gridCol>
                <a:gridCol w="793377">
                  <a:extLst>
                    <a:ext uri="{9D8B030D-6E8A-4147-A177-3AD203B41FA5}">
                      <a16:colId xmlns:a16="http://schemas.microsoft.com/office/drawing/2014/main" val="4170722768"/>
                    </a:ext>
                  </a:extLst>
                </a:gridCol>
                <a:gridCol w="412418">
                  <a:extLst>
                    <a:ext uri="{9D8B030D-6E8A-4147-A177-3AD203B41FA5}">
                      <a16:colId xmlns:a16="http://schemas.microsoft.com/office/drawing/2014/main" val="212485498"/>
                    </a:ext>
                  </a:extLst>
                </a:gridCol>
                <a:gridCol w="443991">
                  <a:extLst>
                    <a:ext uri="{9D8B030D-6E8A-4147-A177-3AD203B41FA5}">
                      <a16:colId xmlns:a16="http://schemas.microsoft.com/office/drawing/2014/main" val="4090696772"/>
                    </a:ext>
                  </a:extLst>
                </a:gridCol>
              </a:tblGrid>
              <a:tr h="305924">
                <a:tc gridSpan="13">
                  <a:txBody>
                    <a:bodyPr/>
                    <a:lstStyle/>
                    <a:p>
                      <a:pPr marR="0" algn="ctr" rtl="0" fontAlgn="ctr">
                        <a:lnSpc>
                          <a:spcPct val="100000"/>
                        </a:lnSpc>
                        <a:spcBef>
                          <a:spcPts val="0"/>
                        </a:spcBef>
                        <a:spcAft>
                          <a:spcPts val="0"/>
                        </a:spcAft>
                        <a:buClr>
                          <a:srgbClr val="000000"/>
                        </a:buClr>
                        <a:buFont typeface="Arial"/>
                      </a:pPr>
                      <a:r>
                        <a:rPr lang="en-US" sz="900" b="1" i="0" u="none" strike="noStrike" cap="none" dirty="0">
                          <a:solidFill>
                            <a:srgbClr val="00B0F0"/>
                          </a:solidFill>
                          <a:latin typeface="Calibri"/>
                          <a:cs typeface="Calibri"/>
                          <a:sym typeface="Arial"/>
                        </a:rPr>
                        <a:t>Number of Start-up Business and Provincial/Territorial Nominees Applications Approved, Broken Down by Country of Citizenship and Calendar Year between 2018 and May 31, 2021 (In Persons)</a:t>
                      </a:r>
                    </a:p>
                  </a:txBody>
                  <a:tcPr marL="7629" marR="7629" marT="762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9988531"/>
                  </a:ext>
                </a:extLst>
              </a:tr>
              <a:tr h="140565">
                <a:tc rowSpan="2">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Country of Citizenship</a:t>
                      </a:r>
                    </a:p>
                  </a:txBody>
                  <a:tcPr marL="7629" marR="7629" marT="7629" marB="0" anchor="ctr"/>
                </a:tc>
                <a:tc gridSpan="3">
                  <a:txBody>
                    <a:bodyPr/>
                    <a:lstStyle/>
                    <a:p>
                      <a:pPr algn="ctr" fontAlgn="ctr"/>
                      <a:r>
                        <a:rPr lang="en-US" sz="600" u="none" strike="noStrike" dirty="0">
                          <a:effectLst/>
                        </a:rPr>
                        <a:t>2018</a:t>
                      </a:r>
                      <a:endParaRPr lang="en-US" sz="600" b="1" i="0" u="none" strike="noStrike" dirty="0">
                        <a:solidFill>
                          <a:srgbClr val="222222"/>
                        </a:solidFill>
                        <a:effectLst/>
                        <a:latin typeface="Arial" panose="020B0604020202020204" pitchFamily="34" charset="0"/>
                      </a:endParaRPr>
                    </a:p>
                  </a:txBody>
                  <a:tcPr marL="7629" marR="7629" marT="7629" marB="0" anchor="ctr"/>
                </a:tc>
                <a:tc hMerge="1">
                  <a:txBody>
                    <a:bodyPr/>
                    <a:lstStyle/>
                    <a:p>
                      <a:endParaRPr lang="en-US"/>
                    </a:p>
                  </a:txBody>
                  <a:tcPr/>
                </a:tc>
                <a:tc hMerge="1">
                  <a:txBody>
                    <a:bodyPr/>
                    <a:lstStyle/>
                    <a:p>
                      <a:endParaRPr lang="en-US"/>
                    </a:p>
                  </a:txBody>
                  <a:tcPr/>
                </a:tc>
                <a:tc gridSpan="3">
                  <a:txBody>
                    <a:bodyPr/>
                    <a:lstStyle/>
                    <a:p>
                      <a:pPr algn="ctr" fontAlgn="ctr"/>
                      <a:r>
                        <a:rPr lang="en-US" sz="600" u="none" strike="noStrike" dirty="0">
                          <a:effectLst/>
                        </a:rPr>
                        <a:t>2019</a:t>
                      </a:r>
                      <a:endParaRPr lang="en-US" sz="600" b="1" i="0" u="none" strike="noStrike" dirty="0">
                        <a:solidFill>
                          <a:srgbClr val="222222"/>
                        </a:solidFill>
                        <a:effectLst/>
                        <a:latin typeface="Arial" panose="020B0604020202020204" pitchFamily="34" charset="0"/>
                      </a:endParaRPr>
                    </a:p>
                  </a:txBody>
                  <a:tcPr marL="7629" marR="7629" marT="7629" marB="0" anchor="ctr"/>
                </a:tc>
                <a:tc hMerge="1">
                  <a:txBody>
                    <a:bodyPr/>
                    <a:lstStyle/>
                    <a:p>
                      <a:endParaRPr lang="en-US"/>
                    </a:p>
                  </a:txBody>
                  <a:tcPr/>
                </a:tc>
                <a:tc hMerge="1">
                  <a:txBody>
                    <a:bodyPr/>
                    <a:lstStyle/>
                    <a:p>
                      <a:endParaRPr lang="en-US"/>
                    </a:p>
                  </a:txBody>
                  <a:tcPr/>
                </a:tc>
                <a:tc gridSpan="3">
                  <a:txBody>
                    <a:bodyPr/>
                    <a:lstStyle/>
                    <a:p>
                      <a:pPr algn="ctr" fontAlgn="ctr"/>
                      <a:r>
                        <a:rPr lang="en-US" sz="600" u="none" strike="noStrike">
                          <a:effectLst/>
                        </a:rPr>
                        <a:t>2020</a:t>
                      </a:r>
                      <a:endParaRPr lang="en-US" sz="600" b="1" i="0" u="none" strike="noStrike">
                        <a:solidFill>
                          <a:srgbClr val="222222"/>
                        </a:solidFill>
                        <a:effectLst/>
                        <a:latin typeface="Arial" panose="020B0604020202020204" pitchFamily="34" charset="0"/>
                      </a:endParaRPr>
                    </a:p>
                  </a:txBody>
                  <a:tcPr marL="7629" marR="7629" marT="7629" marB="0" anchor="ctr"/>
                </a:tc>
                <a:tc hMerge="1">
                  <a:txBody>
                    <a:bodyPr/>
                    <a:lstStyle/>
                    <a:p>
                      <a:endParaRPr lang="en-US"/>
                    </a:p>
                  </a:txBody>
                  <a:tcPr/>
                </a:tc>
                <a:tc hMerge="1">
                  <a:txBody>
                    <a:bodyPr/>
                    <a:lstStyle/>
                    <a:p>
                      <a:endParaRPr lang="en-US"/>
                    </a:p>
                  </a:txBody>
                  <a:tcPr/>
                </a:tc>
                <a:tc gridSpan="3">
                  <a:txBody>
                    <a:bodyPr/>
                    <a:lstStyle/>
                    <a:p>
                      <a:pPr algn="ctr" fontAlgn="ctr"/>
                      <a:r>
                        <a:rPr lang="en-US" sz="600" u="none" strike="noStrike" dirty="0">
                          <a:effectLst/>
                        </a:rPr>
                        <a:t>2021 (Jan-May)</a:t>
                      </a:r>
                      <a:endParaRPr lang="en-US" sz="600" b="1" i="0" u="none" strike="noStrike" dirty="0">
                        <a:solidFill>
                          <a:srgbClr val="222222"/>
                        </a:solidFill>
                        <a:effectLst/>
                        <a:latin typeface="Arial" panose="020B0604020202020204" pitchFamily="34" charset="0"/>
                      </a:endParaRPr>
                    </a:p>
                  </a:txBody>
                  <a:tcPr marL="7629" marR="7629" marT="7629"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4204540"/>
                  </a:ext>
                </a:extLst>
              </a:tr>
              <a:tr h="405140">
                <a:tc vMerge="1">
                  <a:txBody>
                    <a:bodyPr/>
                    <a:lstStyle/>
                    <a:p>
                      <a:endParaRPr lang="en-US"/>
                    </a:p>
                  </a:txBody>
                  <a:tcPr/>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Provincial/Territorial Nominees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Start-up Business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Total</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Provincial/Territorial Nominees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Start-up Business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Total</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Provincial/Territorial Nominees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Start-up Business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Total</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Provincial/Territorial Nominees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Start-up Business</a:t>
                      </a:r>
                    </a:p>
                  </a:txBody>
                  <a:tcPr marL="7629" marR="7629" marT="7629" marB="0"/>
                </a:tc>
                <a:tc>
                  <a:txBody>
                    <a:bodyPr/>
                    <a:lstStyle/>
                    <a:p>
                      <a:pPr marR="0" algn="l" rtl="0" fontAlgn="ctr">
                        <a:lnSpc>
                          <a:spcPct val="100000"/>
                        </a:lnSpc>
                        <a:spcBef>
                          <a:spcPts val="0"/>
                        </a:spcBef>
                        <a:spcAft>
                          <a:spcPts val="0"/>
                        </a:spcAft>
                        <a:buClr>
                          <a:srgbClr val="000000"/>
                        </a:buClr>
                        <a:buFont typeface="Arial"/>
                      </a:pPr>
                      <a:r>
                        <a:rPr lang="en-US" sz="600" b="0" i="0" u="none" strike="noStrike" cap="none" dirty="0">
                          <a:solidFill>
                            <a:schemeClr val="dk1"/>
                          </a:solidFill>
                          <a:effectLst/>
                          <a:latin typeface="Arial"/>
                          <a:ea typeface="+mn-ea"/>
                          <a:cs typeface="Arial"/>
                          <a:sym typeface="Arial"/>
                        </a:rPr>
                        <a:t>Total</a:t>
                      </a:r>
                    </a:p>
                  </a:txBody>
                  <a:tcPr marL="7629" marR="7629" marT="7629" marB="0"/>
                </a:tc>
                <a:extLst>
                  <a:ext uri="{0D108BD9-81ED-4DB2-BD59-A6C34878D82A}">
                    <a16:rowId xmlns:a16="http://schemas.microsoft.com/office/drawing/2014/main" val="3555624989"/>
                  </a:ext>
                </a:extLst>
              </a:tr>
              <a:tr h="113856">
                <a:tc>
                  <a:txBody>
                    <a:bodyPr/>
                    <a:lstStyle/>
                    <a:p>
                      <a:pPr algn="l" fontAlgn="t"/>
                      <a:r>
                        <a:rPr lang="en-US" sz="600" b="0" i="0" u="none" strike="noStrike" cap="none" dirty="0">
                          <a:solidFill>
                            <a:srgbClr val="222222"/>
                          </a:solidFill>
                          <a:effectLst/>
                          <a:latin typeface="Arial" panose="020B0604020202020204" pitchFamily="34" charset="0"/>
                          <a:ea typeface="+mn-ea"/>
                          <a:cs typeface="+mn-cs"/>
                          <a:sym typeface="Arial"/>
                        </a:rPr>
                        <a:t>India</a:t>
                      </a:r>
                    </a:p>
                  </a:txBody>
                  <a:tcPr marL="7629" marR="7629" marT="7629" marB="0"/>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18,756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18,793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19,226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73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19,299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13,664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13,698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5,392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5,416</a:t>
                      </a:r>
                    </a:p>
                  </a:txBody>
                  <a:tcPr marL="7629" marR="7629" marT="7629" marB="0" anchor="ctr"/>
                </a:tc>
                <a:extLst>
                  <a:ext uri="{0D108BD9-81ED-4DB2-BD59-A6C34878D82A}">
                    <a16:rowId xmlns:a16="http://schemas.microsoft.com/office/drawing/2014/main" val="108933022"/>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People's Republic of China</a:t>
                      </a:r>
                    </a:p>
                  </a:txBody>
                  <a:tcPr marL="7629" marR="7629" marT="7629" marB="0"/>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9,706</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32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9,738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10,496</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82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10,578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5,624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5,636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2,106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2,130</a:t>
                      </a:r>
                    </a:p>
                  </a:txBody>
                  <a:tcPr marL="7629" marR="7629" marT="7629" marB="0" anchor="ctr"/>
                </a:tc>
                <a:extLst>
                  <a:ext uri="{0D108BD9-81ED-4DB2-BD59-A6C34878D82A}">
                    <a16:rowId xmlns:a16="http://schemas.microsoft.com/office/drawing/2014/main" val="4035464747"/>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Philippines</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7,918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7,918</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8,633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8,633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2,886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2,886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1,314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1,314</a:t>
                      </a:r>
                    </a:p>
                  </a:txBody>
                  <a:tcPr marL="7629" marR="7629" marT="7629" marB="0" anchor="ctr"/>
                </a:tc>
                <a:extLst>
                  <a:ext uri="{0D108BD9-81ED-4DB2-BD59-A6C34878D82A}">
                    <a16:rowId xmlns:a16="http://schemas.microsoft.com/office/drawing/2014/main" val="1672473589"/>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Nigeria</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3,256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3,256</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2,786</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11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2,797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2,743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2,748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640</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641</a:t>
                      </a:r>
                    </a:p>
                  </a:txBody>
                  <a:tcPr marL="7629" marR="7629" marT="7629" marB="0" anchor="ctr"/>
                </a:tc>
                <a:extLst>
                  <a:ext uri="{0D108BD9-81ED-4DB2-BD59-A6C34878D82A}">
                    <a16:rowId xmlns:a16="http://schemas.microsoft.com/office/drawing/2014/main" val="2657346807"/>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Korea, Republic of</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2,247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2,254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3,278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3,281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1,774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1,774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777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777</a:t>
                      </a:r>
                    </a:p>
                  </a:txBody>
                  <a:tcPr marL="7629" marR="7629" marT="7629" marB="0" anchor="ctr"/>
                </a:tc>
                <a:extLst>
                  <a:ext uri="{0D108BD9-81ED-4DB2-BD59-A6C34878D82A}">
                    <a16:rowId xmlns:a16="http://schemas.microsoft.com/office/drawing/2014/main" val="793889005"/>
                  </a:ext>
                </a:extLst>
              </a:tr>
              <a:tr h="113856">
                <a:tc>
                  <a:txBody>
                    <a:bodyPr/>
                    <a:lstStyle/>
                    <a:p>
                      <a:pPr algn="l" fontAlgn="t"/>
                      <a:r>
                        <a:rPr lang="en-US" sz="600" b="0" i="0" u="none" strike="noStrike" cap="none" dirty="0">
                          <a:solidFill>
                            <a:srgbClr val="222222"/>
                          </a:solidFill>
                          <a:effectLst/>
                          <a:latin typeface="Arial" panose="020B0604020202020204" pitchFamily="34" charset="0"/>
                          <a:ea typeface="+mn-ea"/>
                          <a:cs typeface="+mn-cs"/>
                          <a:sym typeface="Arial"/>
                        </a:rPr>
                        <a:t>Pakistan</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1,793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1,795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1,689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1,693</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894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895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110</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110</a:t>
                      </a:r>
                    </a:p>
                  </a:txBody>
                  <a:tcPr marL="7629" marR="7629" marT="7629" marB="0" anchor="ctr"/>
                </a:tc>
                <a:extLst>
                  <a:ext uri="{0D108BD9-81ED-4DB2-BD59-A6C34878D82A}">
                    <a16:rowId xmlns:a16="http://schemas.microsoft.com/office/drawing/2014/main" val="2007100645"/>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Egypt</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1,241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1,241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907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911</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334</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334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91</a:t>
                      </a:r>
                    </a:p>
                  </a:txBody>
                  <a:tcPr marL="7629" marR="7629" marT="7629" marB="0" anchor="ctr"/>
                </a:tc>
                <a:extLst>
                  <a:ext uri="{0D108BD9-81ED-4DB2-BD59-A6C34878D82A}">
                    <a16:rowId xmlns:a16="http://schemas.microsoft.com/office/drawing/2014/main" val="2221733988"/>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Iran</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1,052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1,057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1,179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71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1,250</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1,034</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31</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1,065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292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324</a:t>
                      </a:r>
                    </a:p>
                  </a:txBody>
                  <a:tcPr marL="7629" marR="7629" marT="7629" marB="0" anchor="ctr"/>
                </a:tc>
                <a:extLst>
                  <a:ext uri="{0D108BD9-81ED-4DB2-BD59-A6C34878D82A}">
                    <a16:rowId xmlns:a16="http://schemas.microsoft.com/office/drawing/2014/main" val="1397601908"/>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United States of America</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995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1,004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1,117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1,136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956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956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361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370</a:t>
                      </a:r>
                    </a:p>
                  </a:txBody>
                  <a:tcPr marL="7629" marR="7629" marT="7629" marB="0" anchor="ctr"/>
                </a:tc>
                <a:extLst>
                  <a:ext uri="{0D108BD9-81ED-4DB2-BD59-A6C34878D82A}">
                    <a16:rowId xmlns:a16="http://schemas.microsoft.com/office/drawing/2014/main" val="2383519585"/>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Ukraine</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993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1,001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1,057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1,069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601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602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265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269</a:t>
                      </a:r>
                    </a:p>
                  </a:txBody>
                  <a:tcPr marL="7629" marR="7629" marT="7629" marB="0" anchor="ctr"/>
                </a:tc>
                <a:extLst>
                  <a:ext uri="{0D108BD9-81ED-4DB2-BD59-A6C34878D82A}">
                    <a16:rowId xmlns:a16="http://schemas.microsoft.com/office/drawing/2014/main" val="2375139538"/>
                  </a:ext>
                </a:extLst>
              </a:tr>
              <a:tr h="139001">
                <a:tc>
                  <a:txBody>
                    <a:bodyPr/>
                    <a:lstStyle/>
                    <a:p>
                      <a:pPr algn="l" fontAlgn="t"/>
                      <a:r>
                        <a:rPr lang="en-US" sz="600" b="0" i="0" u="none" strike="noStrike" cap="none" dirty="0">
                          <a:solidFill>
                            <a:srgbClr val="222222"/>
                          </a:solidFill>
                          <a:effectLst/>
                          <a:latin typeface="Arial" panose="020B0604020202020204" pitchFamily="34" charset="0"/>
                          <a:ea typeface="+mn-ea"/>
                          <a:cs typeface="+mn-cs"/>
                          <a:sym typeface="Arial"/>
                        </a:rPr>
                        <a:t>United Kingdom and Overseas Territories</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982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990</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1,224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1,238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877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887</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343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343</a:t>
                      </a:r>
                    </a:p>
                  </a:txBody>
                  <a:tcPr marL="7629" marR="7629" marT="7629" marB="0" anchor="ctr"/>
                </a:tc>
                <a:extLst>
                  <a:ext uri="{0D108BD9-81ED-4DB2-BD59-A6C34878D82A}">
                    <a16:rowId xmlns:a16="http://schemas.microsoft.com/office/drawing/2014/main" val="2945115259"/>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Bangladesh</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983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985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818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827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463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463</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156</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 </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156</a:t>
                      </a:r>
                    </a:p>
                  </a:txBody>
                  <a:tcPr marL="7629" marR="7629" marT="7629" marB="0" anchor="ctr"/>
                </a:tc>
                <a:extLst>
                  <a:ext uri="{0D108BD9-81ED-4DB2-BD59-A6C34878D82A}">
                    <a16:rowId xmlns:a16="http://schemas.microsoft.com/office/drawing/2014/main" val="1725273017"/>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Socialist Republic of Vietnam</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889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49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938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1,088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1,211</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658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696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354</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26</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380</a:t>
                      </a:r>
                    </a:p>
                  </a:txBody>
                  <a:tcPr marL="7629" marR="7629" marT="7629" marB="0" anchor="ctr"/>
                </a:tc>
                <a:extLst>
                  <a:ext uri="{0D108BD9-81ED-4DB2-BD59-A6C34878D82A}">
                    <a16:rowId xmlns:a16="http://schemas.microsoft.com/office/drawing/2014/main" val="744907622"/>
                  </a:ext>
                </a:extLst>
              </a:tr>
              <a:tr h="113856">
                <a:tc>
                  <a:txBody>
                    <a:bodyPr/>
                    <a:lstStyle/>
                    <a:p>
                      <a:pPr algn="l" fontAlgn="t"/>
                      <a:r>
                        <a:rPr lang="en-US" sz="600" b="0" i="0" u="none" strike="noStrike" cap="none">
                          <a:solidFill>
                            <a:srgbClr val="222222"/>
                          </a:solidFill>
                          <a:effectLst/>
                          <a:latin typeface="Arial" panose="020B0604020202020204" pitchFamily="34" charset="0"/>
                          <a:ea typeface="+mn-ea"/>
                          <a:cs typeface="+mn-cs"/>
                          <a:sym typeface="Arial"/>
                        </a:rPr>
                        <a:t>Brazil</a:t>
                      </a:r>
                    </a:p>
                  </a:txBody>
                  <a:tcPr marL="7629" marR="7629" marT="7629" marB="0"/>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898</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6</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904</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1,929</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23</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1,952</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1,575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5</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1,580</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817</a:t>
                      </a:r>
                    </a:p>
                  </a:txBody>
                  <a:tcPr marL="7629" marR="7629" marT="7629" marB="0" anchor="ctr"/>
                </a:tc>
                <a:tc>
                  <a:txBody>
                    <a:bodyPr/>
                    <a:lstStyle/>
                    <a:p>
                      <a:pPr algn="ctr" fontAlgn="ctr"/>
                      <a:r>
                        <a:rPr lang="en-US" sz="600" b="0" i="0" u="none" strike="noStrike" cap="none">
                          <a:solidFill>
                            <a:srgbClr val="222222"/>
                          </a:solidFill>
                          <a:effectLst/>
                          <a:latin typeface="Arial" panose="020B0604020202020204" pitchFamily="34" charset="0"/>
                          <a:ea typeface="+mn-ea"/>
                          <a:cs typeface="+mn-cs"/>
                          <a:sym typeface="Arial"/>
                        </a:rPr>
                        <a:t>2</a:t>
                      </a:r>
                    </a:p>
                  </a:txBody>
                  <a:tcPr marL="7629" marR="7629" marT="7629" marB="0" anchor="ctr"/>
                </a:tc>
                <a:tc>
                  <a:txBody>
                    <a:bodyPr/>
                    <a:lstStyle/>
                    <a:p>
                      <a:pPr algn="ctr" fontAlgn="ctr"/>
                      <a:r>
                        <a:rPr lang="en-US" sz="600" b="0" i="0" u="none" strike="noStrike" cap="none" dirty="0">
                          <a:solidFill>
                            <a:srgbClr val="222222"/>
                          </a:solidFill>
                          <a:effectLst/>
                          <a:latin typeface="Arial" panose="020B0604020202020204" pitchFamily="34" charset="0"/>
                          <a:ea typeface="+mn-ea"/>
                          <a:cs typeface="+mn-cs"/>
                          <a:sym typeface="Arial"/>
                        </a:rPr>
                        <a:t>819</a:t>
                      </a:r>
                    </a:p>
                  </a:txBody>
                  <a:tcPr marL="7629" marR="7629" marT="7629" marB="0" anchor="ctr"/>
                </a:tc>
                <a:extLst>
                  <a:ext uri="{0D108BD9-81ED-4DB2-BD59-A6C34878D82A}">
                    <a16:rowId xmlns:a16="http://schemas.microsoft.com/office/drawing/2014/main" val="4131842893"/>
                  </a:ext>
                </a:extLst>
              </a:tr>
            </a:tbl>
          </a:graphicData>
        </a:graphic>
      </p:graphicFrame>
    </p:spTree>
    <p:extLst>
      <p:ext uri="{BB962C8B-B14F-4D97-AF65-F5344CB8AC3E}">
        <p14:creationId xmlns:p14="http://schemas.microsoft.com/office/powerpoint/2010/main" val="1321751701"/>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agomen Worldwide 2015 Master">
  <a:themeElements>
    <a:clrScheme name="Fragomen Worldwide 051415v1">
      <a:dk1>
        <a:srgbClr val="7F7F7F"/>
      </a:dk1>
      <a:lt1>
        <a:srgbClr val="FFFFFF"/>
      </a:lt1>
      <a:dk2>
        <a:srgbClr val="002868"/>
      </a:dk2>
      <a:lt2>
        <a:srgbClr val="777772"/>
      </a:lt2>
      <a:accent1>
        <a:srgbClr val="00A3DD"/>
      </a:accent1>
      <a:accent2>
        <a:srgbClr val="8FC73E"/>
      </a:accent2>
      <a:accent3>
        <a:srgbClr val="438CE5"/>
      </a:accent3>
      <a:accent4>
        <a:srgbClr val="002868"/>
      </a:accent4>
      <a:accent5>
        <a:srgbClr val="A3C2FF"/>
      </a:accent5>
      <a:accent6>
        <a:srgbClr val="0A59CC"/>
      </a:accent6>
      <a:hlink>
        <a:srgbClr val="8FC73E"/>
      </a:hlink>
      <a:folHlink>
        <a:srgbClr val="BBD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2034</Words>
  <Application>Microsoft Office PowerPoint</Application>
  <PresentationFormat>Custom</PresentationFormat>
  <Paragraphs>438</Paragraphs>
  <Slides>38</Slides>
  <Notes>36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Calibri</vt:lpstr>
      <vt:lpstr>Helvetica Neue</vt:lpstr>
      <vt:lpstr>Arial</vt:lpstr>
      <vt:lpstr>Lato</vt:lpstr>
      <vt:lpstr>Lemon</vt:lpstr>
      <vt:lpstr>Trebuchet MS</vt:lpstr>
      <vt:lpstr>Nunito</vt:lpstr>
      <vt:lpstr>Courier New</vt:lpstr>
      <vt:lpstr>Office Theme</vt:lpstr>
      <vt:lpstr>Fragomen Worldwide 2015 Master</vt:lpstr>
      <vt:lpstr>Office Theme</vt:lpstr>
      <vt:lpstr>Office Theme</vt:lpstr>
      <vt:lpstr>Investing in Canada and Business Succession</vt:lpstr>
      <vt:lpstr>PowerPoint Presentation</vt:lpstr>
      <vt:lpstr>PowerPoint Presentation</vt:lpstr>
      <vt:lpstr>PowerPoint Presentation</vt:lpstr>
      <vt:lpstr>PowerPoint Presentation</vt:lpstr>
      <vt:lpstr>Provincial Nominee Entrepreneur Programs   </vt:lpstr>
      <vt:lpstr>Overview of the Business Temporary Residence Applications  The Intra-Company Transfer (ICT) Start-Up Program    </vt:lpstr>
      <vt:lpstr>The Global Talent Stream, Category A    </vt:lpstr>
      <vt:lpstr>Approved Applications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Investing in Canada</dc:title>
  <dc:creator>Morariu, Cosmina</dc:creator>
  <cp:lastModifiedBy>Cosmina Morariu</cp:lastModifiedBy>
  <cp:revision>8</cp:revision>
  <dcterms:modified xsi:type="dcterms:W3CDTF">2021-10-14T02:50:03Z</dcterms:modified>
</cp:coreProperties>
</file>